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8921AC60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Override2.xml" ContentType="application/vnd.openxmlformats-officedocument.themeOverr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3" r:id="rId4"/>
    <p:sldMasterId id="2147483914" r:id="rId5"/>
    <p:sldMasterId id="2147483915" r:id="rId6"/>
    <p:sldMasterId id="2147483916" r:id="rId7"/>
    <p:sldMasterId id="2147483936" r:id="rId8"/>
    <p:sldMasterId id="2147483945" r:id="rId9"/>
  </p:sldMasterIdLst>
  <p:notesMasterIdLst>
    <p:notesMasterId r:id="rId20"/>
  </p:notesMasterIdLst>
  <p:handoutMasterIdLst>
    <p:handoutMasterId r:id="rId21"/>
  </p:handoutMasterIdLst>
  <p:sldIdLst>
    <p:sldId id="330" r:id="rId10"/>
    <p:sldId id="289" r:id="rId11"/>
    <p:sldId id="2146847117" r:id="rId12"/>
    <p:sldId id="2146847118" r:id="rId13"/>
    <p:sldId id="2146847119" r:id="rId14"/>
    <p:sldId id="2146847120" r:id="rId15"/>
    <p:sldId id="2146847122" r:id="rId16"/>
    <p:sldId id="2146847121" r:id="rId17"/>
    <p:sldId id="2146847123" r:id="rId18"/>
    <p:sldId id="264" r:id="rId19"/>
  </p:sldIdLst>
  <p:sldSz cx="16256000" cy="9144000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th Morton" initials="KM" lastIdx="27" clrIdx="0">
    <p:extLst>
      <p:ext uri="{19B8F6BF-5375-455C-9EA6-DF929625EA0E}">
        <p15:presenceInfo xmlns:p15="http://schemas.microsoft.com/office/powerpoint/2012/main" userId="S::Keith.Morton@coforge.com::ef212982-8f06-4628-9026-bc1c9883e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F64"/>
    <a:srgbClr val="FFABAB"/>
    <a:srgbClr val="EF7724"/>
    <a:srgbClr val="A99F9E"/>
    <a:srgbClr val="B43500"/>
    <a:srgbClr val="00AD4E"/>
    <a:srgbClr val="BD0000"/>
    <a:srgbClr val="D9D9D9"/>
    <a:srgbClr val="5B9BD5"/>
    <a:srgbClr val="50B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4CB49-6D0A-42B4-A3E3-537A0CEC35FD}" v="112" dt="2022-09-29T16:57:09.517"/>
    <p1510:client id="{A8E534CF-6132-488B-9D78-F4DB29A6E2CA}" v="4" dt="2022-09-29T05:51:0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7" autoAdjust="0"/>
    <p:restoredTop sz="93719" autoAdjust="0"/>
  </p:normalViewPr>
  <p:slideViewPr>
    <p:cSldViewPr snapToGrid="0">
      <p:cViewPr varScale="1">
        <p:scale>
          <a:sx n="48" d="100"/>
          <a:sy n="48" d="100"/>
        </p:scale>
        <p:origin x="324" y="52"/>
      </p:cViewPr>
      <p:guideLst>
        <p:guide orient="horz" pos="2880"/>
        <p:guide pos="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6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kanta Sengupta" userId="5c196f78-c752-4dc8-8cf4-b1b2fe4e5dcf" providerId="ADAL" clId="{A8E534CF-6132-488B-9D78-F4DB29A6E2CA}"/>
    <pc:docChg chg="undo custSel modSld">
      <pc:chgData name="Sukanta Sengupta" userId="5c196f78-c752-4dc8-8cf4-b1b2fe4e5dcf" providerId="ADAL" clId="{A8E534CF-6132-488B-9D78-F4DB29A6E2CA}" dt="2022-09-29T05:51:02.383" v="23" actId="1076"/>
      <pc:docMkLst>
        <pc:docMk/>
      </pc:docMkLst>
      <pc:sldChg chg="addSp delSp modSp mod">
        <pc:chgData name="Sukanta Sengupta" userId="5c196f78-c752-4dc8-8cf4-b1b2fe4e5dcf" providerId="ADAL" clId="{A8E534CF-6132-488B-9D78-F4DB29A6E2CA}" dt="2022-09-29T05:51:02.383" v="23" actId="1076"/>
        <pc:sldMkLst>
          <pc:docMk/>
          <pc:sldMk cId="3122863550" sldId="2142532081"/>
        </pc:sldMkLst>
        <pc:spChg chg="mod">
          <ac:chgData name="Sukanta Sengupta" userId="5c196f78-c752-4dc8-8cf4-b1b2fe4e5dcf" providerId="ADAL" clId="{A8E534CF-6132-488B-9D78-F4DB29A6E2CA}" dt="2022-09-29T05:49:02.161" v="12" actId="571"/>
          <ac:spMkLst>
            <pc:docMk/>
            <pc:sldMk cId="3122863550" sldId="2142532081"/>
            <ac:spMk id="5" creationId="{D0863226-E9FE-6D39-5E1A-4950E324E463}"/>
          </ac:spMkLst>
        </pc:spChg>
        <pc:spChg chg="mod">
          <ac:chgData name="Sukanta Sengupta" userId="5c196f78-c752-4dc8-8cf4-b1b2fe4e5dcf" providerId="ADAL" clId="{A8E534CF-6132-488B-9D78-F4DB29A6E2CA}" dt="2022-09-29T05:49:02.161" v="12" actId="571"/>
          <ac:spMkLst>
            <pc:docMk/>
            <pc:sldMk cId="3122863550" sldId="2142532081"/>
            <ac:spMk id="6" creationId="{107F3C83-C0D2-AFEC-9424-6E5C5990D5F4}"/>
          </ac:spMkLst>
        </pc:spChg>
        <pc:grpChg chg="add mod">
          <ac:chgData name="Sukanta Sengupta" userId="5c196f78-c752-4dc8-8cf4-b1b2fe4e5dcf" providerId="ADAL" clId="{A8E534CF-6132-488B-9D78-F4DB29A6E2CA}" dt="2022-09-29T05:49:02.161" v="12" actId="571"/>
          <ac:grpSpMkLst>
            <pc:docMk/>
            <pc:sldMk cId="3122863550" sldId="2142532081"/>
            <ac:grpSpMk id="3" creationId="{7C2061C2-BD01-0229-ADE4-2CA282564A04}"/>
          </ac:grpSpMkLst>
        </pc:grpChg>
        <pc:grpChg chg="mod">
          <ac:chgData name="Sukanta Sengupta" userId="5c196f78-c752-4dc8-8cf4-b1b2fe4e5dcf" providerId="ADAL" clId="{A8E534CF-6132-488B-9D78-F4DB29A6E2CA}" dt="2022-09-29T05:49:03.155" v="14" actId="1076"/>
          <ac:grpSpMkLst>
            <pc:docMk/>
            <pc:sldMk cId="3122863550" sldId="2142532081"/>
            <ac:grpSpMk id="30" creationId="{E44A7A50-EF7E-4FFB-8F53-D28E683120D0}"/>
          </ac:grpSpMkLst>
        </pc:grpChg>
        <pc:grpChg chg="mod">
          <ac:chgData name="Sukanta Sengupta" userId="5c196f78-c752-4dc8-8cf4-b1b2fe4e5dcf" providerId="ADAL" clId="{A8E534CF-6132-488B-9D78-F4DB29A6E2CA}" dt="2022-09-29T05:49:02.654" v="13" actId="1076"/>
          <ac:grpSpMkLst>
            <pc:docMk/>
            <pc:sldMk cId="3122863550" sldId="2142532081"/>
            <ac:grpSpMk id="31" creationId="{5C4F7591-276E-43EF-8077-8DB283728389}"/>
          </ac:grpSpMkLst>
        </pc:grpChg>
        <pc:graphicFrameChg chg="add mod">
          <ac:chgData name="Sukanta Sengupta" userId="5c196f78-c752-4dc8-8cf4-b1b2fe4e5dcf" providerId="ADAL" clId="{A8E534CF-6132-488B-9D78-F4DB29A6E2CA}" dt="2022-09-29T05:51:00.979" v="21" actId="571"/>
          <ac:graphicFrameMkLst>
            <pc:docMk/>
            <pc:sldMk cId="3122863550" sldId="2142532081"/>
            <ac:graphicFrameMk id="16" creationId="{54688A82-58BA-2B5A-60F9-5775EDEFE669}"/>
          </ac:graphicFrameMkLst>
        </pc:graphicFrameChg>
        <pc:graphicFrameChg chg="modGraphic">
          <ac:chgData name="Sukanta Sengupta" userId="5c196f78-c752-4dc8-8cf4-b1b2fe4e5dcf" providerId="ADAL" clId="{A8E534CF-6132-488B-9D78-F4DB29A6E2CA}" dt="2022-09-29T05:49:04.616" v="15" actId="14734"/>
          <ac:graphicFrameMkLst>
            <pc:docMk/>
            <pc:sldMk cId="3122863550" sldId="2142532081"/>
            <ac:graphicFrameMk id="37" creationId="{064DC138-6F5C-4033-B19C-D67C359F04E3}"/>
          </ac:graphicFrameMkLst>
        </pc:graphicFrameChg>
        <pc:graphicFrameChg chg="mod modGraphic">
          <ac:chgData name="Sukanta Sengupta" userId="5c196f78-c752-4dc8-8cf4-b1b2fe4e5dcf" providerId="ADAL" clId="{A8E534CF-6132-488B-9D78-F4DB29A6E2CA}" dt="2022-09-29T05:51:02.383" v="23" actId="1076"/>
          <ac:graphicFrameMkLst>
            <pc:docMk/>
            <pc:sldMk cId="3122863550" sldId="2142532081"/>
            <ac:graphicFrameMk id="40" creationId="{40C0B278-93FF-49F9-AA15-CE3A47976CF1}"/>
          </ac:graphicFrameMkLst>
        </pc:graphicFrameChg>
        <pc:cxnChg chg="add del mod">
          <ac:chgData name="Sukanta Sengupta" userId="5c196f78-c752-4dc8-8cf4-b1b2fe4e5dcf" providerId="ADAL" clId="{A8E534CF-6132-488B-9D78-F4DB29A6E2CA}" dt="2022-09-29T05:49:01.672" v="11" actId="11529"/>
          <ac:cxnSpMkLst>
            <pc:docMk/>
            <pc:sldMk cId="3122863550" sldId="2142532081"/>
            <ac:cxnSpMk id="8" creationId="{FC825EC1-D12B-5BCA-4084-B5D694DC869B}"/>
          </ac:cxnSpMkLst>
        </pc:cxnChg>
        <pc:cxnChg chg="add del mod">
          <ac:chgData name="Sukanta Sengupta" userId="5c196f78-c752-4dc8-8cf4-b1b2fe4e5dcf" providerId="ADAL" clId="{A8E534CF-6132-488B-9D78-F4DB29A6E2CA}" dt="2022-09-29T05:49:00.812" v="9" actId="11529"/>
          <ac:cxnSpMkLst>
            <pc:docMk/>
            <pc:sldMk cId="3122863550" sldId="2142532081"/>
            <ac:cxnSpMk id="13" creationId="{8E695E1D-4D26-293D-CA54-10640D167D82}"/>
          </ac:cxnSpMkLst>
        </pc:cxnChg>
      </pc:sldChg>
    </pc:docChg>
  </pc:docChgLst>
  <pc:docChgLst>
    <pc:chgData name="Ajay Singh -SSB" userId="6bc3df5e-e1f7-4ca0-94a9-4ae95dcd3069" providerId="ADAL" clId="{5614CB49-6D0A-42B4-A3E3-537A0CEC35FD}"/>
    <pc:docChg chg="undo custSel addSld delSld modSld modMainMaster">
      <pc:chgData name="Ajay Singh -SSB" userId="6bc3df5e-e1f7-4ca0-94a9-4ae95dcd3069" providerId="ADAL" clId="{5614CB49-6D0A-42B4-A3E3-537A0CEC35FD}" dt="2022-09-29T17:00:39.671" v="1071" actId="14100"/>
      <pc:docMkLst>
        <pc:docMk/>
      </pc:docMkLst>
      <pc:sldChg chg="addSp modSp add mod">
        <pc:chgData name="Ajay Singh -SSB" userId="6bc3df5e-e1f7-4ca0-94a9-4ae95dcd3069" providerId="ADAL" clId="{5614CB49-6D0A-42B4-A3E3-537A0CEC35FD}" dt="2022-09-29T16:36:50.446" v="934" actId="1037"/>
        <pc:sldMkLst>
          <pc:docMk/>
          <pc:sldMk cId="3929366483" sldId="264"/>
        </pc:sldMkLst>
        <pc:picChg chg="add mod">
          <ac:chgData name="Ajay Singh -SSB" userId="6bc3df5e-e1f7-4ca0-94a9-4ae95dcd3069" providerId="ADAL" clId="{5614CB49-6D0A-42B4-A3E3-537A0CEC35FD}" dt="2022-09-29T16:36:50.446" v="934" actId="1037"/>
          <ac:picMkLst>
            <pc:docMk/>
            <pc:sldMk cId="3929366483" sldId="264"/>
            <ac:picMk id="2" creationId="{8CB4EE2B-BBCB-CB1C-AD9F-C2732B3DB043}"/>
          </ac:picMkLst>
        </pc:picChg>
      </pc:sldChg>
      <pc:sldChg chg="addSp delSp modSp mod">
        <pc:chgData name="Ajay Singh -SSB" userId="6bc3df5e-e1f7-4ca0-94a9-4ae95dcd3069" providerId="ADAL" clId="{5614CB49-6D0A-42B4-A3E3-537A0CEC35FD}" dt="2022-09-29T16:56:41.012" v="1052" actId="20577"/>
        <pc:sldMkLst>
          <pc:docMk/>
          <pc:sldMk cId="2801973292" sldId="289"/>
        </pc:sldMkLst>
        <pc:spChg chg="add mod">
          <ac:chgData name="Ajay Singh -SSB" userId="6bc3df5e-e1f7-4ca0-94a9-4ae95dcd3069" providerId="ADAL" clId="{5614CB49-6D0A-42B4-A3E3-537A0CEC35FD}" dt="2022-09-29T16:56:41.012" v="1052" actId="20577"/>
          <ac:spMkLst>
            <pc:docMk/>
            <pc:sldMk cId="2801973292" sldId="289"/>
            <ac:spMk id="2" creationId="{F24CD2D0-B065-31D7-601F-F7DC075C2C5F}"/>
          </ac:spMkLst>
        </pc:spChg>
        <pc:spChg chg="del">
          <ac:chgData name="Ajay Singh -SSB" userId="6bc3df5e-e1f7-4ca0-94a9-4ae95dcd3069" providerId="ADAL" clId="{5614CB49-6D0A-42B4-A3E3-537A0CEC35FD}" dt="2022-09-29T15:47:10.529" v="35" actId="478"/>
          <ac:spMkLst>
            <pc:docMk/>
            <pc:sldMk cId="2801973292" sldId="289"/>
            <ac:spMk id="20" creationId="{539668C8-7D00-E74E-A9AC-BB8937125C54}"/>
          </ac:spMkLst>
        </pc:spChg>
        <pc:spChg chg="mod">
          <ac:chgData name="Ajay Singh -SSB" userId="6bc3df5e-e1f7-4ca0-94a9-4ae95dcd3069" providerId="ADAL" clId="{5614CB49-6D0A-42B4-A3E3-537A0CEC35FD}" dt="2022-09-29T15:48:09.788" v="41"/>
          <ac:spMkLst>
            <pc:docMk/>
            <pc:sldMk cId="2801973292" sldId="289"/>
            <ac:spMk id="31" creationId="{B4865305-2224-AA33-059A-9440902DD095}"/>
          </ac:spMkLst>
        </pc:spChg>
        <pc:spChg chg="mod">
          <ac:chgData name="Ajay Singh -SSB" userId="6bc3df5e-e1f7-4ca0-94a9-4ae95dcd3069" providerId="ADAL" clId="{5614CB49-6D0A-42B4-A3E3-537A0CEC35FD}" dt="2022-09-29T15:48:09.788" v="41"/>
          <ac:spMkLst>
            <pc:docMk/>
            <pc:sldMk cId="2801973292" sldId="289"/>
            <ac:spMk id="37" creationId="{1CD0B4B2-BC0F-EAF5-C9D6-A1CE4E3F34F2}"/>
          </ac:spMkLst>
        </pc:spChg>
        <pc:spChg chg="mod">
          <ac:chgData name="Ajay Singh -SSB" userId="6bc3df5e-e1f7-4ca0-94a9-4ae95dcd3069" providerId="ADAL" clId="{5614CB49-6D0A-42B4-A3E3-537A0CEC35FD}" dt="2022-09-29T15:48:09.788" v="41"/>
          <ac:spMkLst>
            <pc:docMk/>
            <pc:sldMk cId="2801973292" sldId="289"/>
            <ac:spMk id="43" creationId="{C61D96C6-1310-935C-58B6-7048E1AC2862}"/>
          </ac:spMkLst>
        </pc:spChg>
        <pc:grpChg chg="add mod">
          <ac:chgData name="Ajay Singh -SSB" userId="6bc3df5e-e1f7-4ca0-94a9-4ae95dcd3069" providerId="ADAL" clId="{5614CB49-6D0A-42B4-A3E3-537A0CEC35FD}" dt="2022-09-29T15:48:29.377" v="44" actId="1076"/>
          <ac:grpSpMkLst>
            <pc:docMk/>
            <pc:sldMk cId="2801973292" sldId="289"/>
            <ac:grpSpMk id="3" creationId="{DB89D00F-C2DF-215D-918C-EAB930448DD8}"/>
          </ac:grpSpMkLst>
        </pc:grpChg>
        <pc:grpChg chg="mod">
          <ac:chgData name="Ajay Singh -SSB" userId="6bc3df5e-e1f7-4ca0-94a9-4ae95dcd3069" providerId="ADAL" clId="{5614CB49-6D0A-42B4-A3E3-537A0CEC35FD}" dt="2022-09-29T15:48:09.788" v="41"/>
          <ac:grpSpMkLst>
            <pc:docMk/>
            <pc:sldMk cId="2801973292" sldId="289"/>
            <ac:grpSpMk id="5" creationId="{D82F398F-1F44-1B11-B7A4-17F706012646}"/>
          </ac:grpSpMkLst>
        </pc:grpChg>
        <pc:grpChg chg="del">
          <ac:chgData name="Ajay Singh -SSB" userId="6bc3df5e-e1f7-4ca0-94a9-4ae95dcd3069" providerId="ADAL" clId="{5614CB49-6D0A-42B4-A3E3-537A0CEC35FD}" dt="2022-09-29T15:48:08.770" v="40" actId="478"/>
          <ac:grpSpMkLst>
            <pc:docMk/>
            <pc:sldMk cId="2801973292" sldId="289"/>
            <ac:grpSpMk id="6" creationId="{F941AC2E-D2E9-0D4D-8455-B11F95D511AB}"/>
          </ac:grpSpMkLst>
        </pc:grpChg>
        <pc:grpChg chg="mod">
          <ac:chgData name="Ajay Singh -SSB" userId="6bc3df5e-e1f7-4ca0-94a9-4ae95dcd3069" providerId="ADAL" clId="{5614CB49-6D0A-42B4-A3E3-537A0CEC35FD}" dt="2022-09-29T16:47:16.152" v="966" actId="1036"/>
          <ac:grpSpMkLst>
            <pc:docMk/>
            <pc:sldMk cId="2801973292" sldId="289"/>
            <ac:grpSpMk id="10" creationId="{46534D64-9BEE-4544-8C78-95CDF220E844}"/>
          </ac:grpSpMkLst>
        </pc:grpChg>
        <pc:grpChg chg="mod">
          <ac:chgData name="Ajay Singh -SSB" userId="6bc3df5e-e1f7-4ca0-94a9-4ae95dcd3069" providerId="ADAL" clId="{5614CB49-6D0A-42B4-A3E3-537A0CEC35FD}" dt="2022-09-29T16:47:20.012" v="970" actId="1036"/>
          <ac:grpSpMkLst>
            <pc:docMk/>
            <pc:sldMk cId="2801973292" sldId="289"/>
            <ac:grpSpMk id="15" creationId="{B0A37A0C-4F07-B149-AEE3-46583588CCE2}"/>
          </ac:grpSpMkLst>
        </pc:grpChg>
        <pc:grpChg chg="mod">
          <ac:chgData name="Ajay Singh -SSB" userId="6bc3df5e-e1f7-4ca0-94a9-4ae95dcd3069" providerId="ADAL" clId="{5614CB49-6D0A-42B4-A3E3-537A0CEC35FD}" dt="2022-09-29T16:47:23.204" v="974" actId="1036"/>
          <ac:grpSpMkLst>
            <pc:docMk/>
            <pc:sldMk cId="2801973292" sldId="289"/>
            <ac:grpSpMk id="21" creationId="{B0A37A0C-4F07-B149-AEE3-46583588CCE2}"/>
          </ac:grpSpMkLst>
        </pc:grpChg>
        <pc:grpChg chg="mod">
          <ac:chgData name="Ajay Singh -SSB" userId="6bc3df5e-e1f7-4ca0-94a9-4ae95dcd3069" providerId="ADAL" clId="{5614CB49-6D0A-42B4-A3E3-537A0CEC35FD}" dt="2022-09-29T16:47:28.762" v="976" actId="1036"/>
          <ac:grpSpMkLst>
            <pc:docMk/>
            <pc:sldMk cId="2801973292" sldId="289"/>
            <ac:grpSpMk id="26" creationId="{B0A37A0C-4F07-B149-AEE3-46583588CCE2}"/>
          </ac:grpSpMkLst>
        </pc:grpChg>
        <pc:grpChg chg="mod">
          <ac:chgData name="Ajay Singh -SSB" userId="6bc3df5e-e1f7-4ca0-94a9-4ae95dcd3069" providerId="ADAL" clId="{5614CB49-6D0A-42B4-A3E3-537A0CEC35FD}" dt="2022-09-29T16:47:37.731" v="981" actId="1035"/>
          <ac:grpSpMkLst>
            <pc:docMk/>
            <pc:sldMk cId="2801973292" sldId="289"/>
            <ac:grpSpMk id="32" creationId="{B0A37A0C-4F07-B149-AEE3-46583588CCE2}"/>
          </ac:grpSpMkLst>
        </pc:grpChg>
        <pc:picChg chg="add mod">
          <ac:chgData name="Ajay Singh -SSB" userId="6bc3df5e-e1f7-4ca0-94a9-4ae95dcd3069" providerId="ADAL" clId="{5614CB49-6D0A-42B4-A3E3-537A0CEC35FD}" dt="2022-09-29T15:55:53.932" v="249"/>
          <ac:picMkLst>
            <pc:docMk/>
            <pc:sldMk cId="2801973292" sldId="289"/>
            <ac:picMk id="47" creationId="{4888DB8B-9D0C-C270-90A6-01518C03405B}"/>
          </ac:picMkLst>
        </pc:picChg>
        <pc:cxnChg chg="add del">
          <ac:chgData name="Ajay Singh -SSB" userId="6bc3df5e-e1f7-4ca0-94a9-4ae95dcd3069" providerId="ADAL" clId="{5614CB49-6D0A-42B4-A3E3-537A0CEC35FD}" dt="2022-09-29T15:49:15.582" v="82" actId="478"/>
          <ac:cxnSpMkLst>
            <pc:docMk/>
            <pc:sldMk cId="2801973292" sldId="289"/>
            <ac:cxnSpMk id="45" creationId="{7E6FC317-9615-5612-1F7A-D5A8659F7DDC}"/>
          </ac:cxnSpMkLst>
        </pc:cxnChg>
        <pc:cxnChg chg="add del mod">
          <ac:chgData name="Ajay Singh -SSB" userId="6bc3df5e-e1f7-4ca0-94a9-4ae95dcd3069" providerId="ADAL" clId="{5614CB49-6D0A-42B4-A3E3-537A0CEC35FD}" dt="2022-09-29T15:49:15.582" v="82" actId="478"/>
          <ac:cxnSpMkLst>
            <pc:docMk/>
            <pc:sldMk cId="2801973292" sldId="289"/>
            <ac:cxnSpMk id="46" creationId="{1FA607A5-1E6A-03AC-E9B8-FE0FE2E14782}"/>
          </ac:cxnSpMkLst>
        </pc:cxnChg>
      </pc:sldChg>
      <pc:sldChg chg="del">
        <pc:chgData name="Ajay Singh -SSB" userId="6bc3df5e-e1f7-4ca0-94a9-4ae95dcd3069" providerId="ADAL" clId="{5614CB49-6D0A-42B4-A3E3-537A0CEC35FD}" dt="2022-09-29T16:35:51.256" v="908" actId="47"/>
        <pc:sldMkLst>
          <pc:docMk/>
          <pc:sldMk cId="60195221" sldId="310"/>
        </pc:sldMkLst>
      </pc:sldChg>
      <pc:sldChg chg="addSp delSp modSp mod">
        <pc:chgData name="Ajay Singh -SSB" userId="6bc3df5e-e1f7-4ca0-94a9-4ae95dcd3069" providerId="ADAL" clId="{5614CB49-6D0A-42B4-A3E3-537A0CEC35FD}" dt="2022-09-29T16:39:32.460" v="949" actId="20577"/>
        <pc:sldMkLst>
          <pc:docMk/>
          <pc:sldMk cId="3250228170" sldId="330"/>
        </pc:sldMkLst>
        <pc:spChg chg="add mod">
          <ac:chgData name="Ajay Singh -SSB" userId="6bc3df5e-e1f7-4ca0-94a9-4ae95dcd3069" providerId="ADAL" clId="{5614CB49-6D0A-42B4-A3E3-537A0CEC35FD}" dt="2022-09-29T15:52:01.046" v="146" actId="5793"/>
          <ac:spMkLst>
            <pc:docMk/>
            <pc:sldMk cId="3250228170" sldId="330"/>
            <ac:spMk id="2" creationId="{8F1A01B4-BB91-6E07-BE9F-F0D8FB78BF64}"/>
          </ac:spMkLst>
        </pc:spChg>
        <pc:spChg chg="mod">
          <ac:chgData name="Ajay Singh -SSB" userId="6bc3df5e-e1f7-4ca0-94a9-4ae95dcd3069" providerId="ADAL" clId="{5614CB49-6D0A-42B4-A3E3-537A0CEC35FD}" dt="2022-09-29T16:39:32.460" v="949" actId="20577"/>
          <ac:spMkLst>
            <pc:docMk/>
            <pc:sldMk cId="3250228170" sldId="330"/>
            <ac:spMk id="6" creationId="{00000000-0000-0000-0000-000000000000}"/>
          </ac:spMkLst>
        </pc:spChg>
        <pc:picChg chg="add mod">
          <ac:chgData name="Ajay Singh -SSB" userId="6bc3df5e-e1f7-4ca0-94a9-4ae95dcd3069" providerId="ADAL" clId="{5614CB49-6D0A-42B4-A3E3-537A0CEC35FD}" dt="2022-09-29T16:36:22.643" v="910" actId="1076"/>
          <ac:picMkLst>
            <pc:docMk/>
            <pc:sldMk cId="3250228170" sldId="330"/>
            <ac:picMk id="3" creationId="{F7956378-1487-CFBE-ECDD-8A2E2C75E87F}"/>
          </ac:picMkLst>
        </pc:picChg>
        <pc:picChg chg="del">
          <ac:chgData name="Ajay Singh -SSB" userId="6bc3df5e-e1f7-4ca0-94a9-4ae95dcd3069" providerId="ADAL" clId="{5614CB49-6D0A-42B4-A3E3-537A0CEC35FD}" dt="2022-09-29T15:53:05.296" v="175" actId="478"/>
          <ac:picMkLst>
            <pc:docMk/>
            <pc:sldMk cId="3250228170" sldId="330"/>
            <ac:picMk id="8" creationId="{5F8F658F-6DCF-447B-8D27-18EC705ED2DC}"/>
          </ac:picMkLst>
        </pc:picChg>
        <pc:picChg chg="del">
          <ac:chgData name="Ajay Singh -SSB" userId="6bc3df5e-e1f7-4ca0-94a9-4ae95dcd3069" providerId="ADAL" clId="{5614CB49-6D0A-42B4-A3E3-537A0CEC35FD}" dt="2022-09-29T15:54:30.474" v="230" actId="478"/>
          <ac:picMkLst>
            <pc:docMk/>
            <pc:sldMk cId="3250228170" sldId="330"/>
            <ac:picMk id="117" creationId="{87C0C125-EC5C-BB4F-9E91-11E0EF7C84C5}"/>
          </ac:picMkLst>
        </pc:picChg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3888455602" sldId="339"/>
        </pc:sldMkLst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3332716915" sldId="352"/>
        </pc:sldMkLst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2286723755" sldId="353"/>
        </pc:sldMkLst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1797645433" sldId="356"/>
        </pc:sldMkLst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3906309442" sldId="357"/>
        </pc:sldMkLst>
      </pc:sldChg>
      <pc:sldChg chg="addSp modSp mod modNotesTx">
        <pc:chgData name="Ajay Singh -SSB" userId="6bc3df5e-e1f7-4ca0-94a9-4ae95dcd3069" providerId="ADAL" clId="{5614CB49-6D0A-42B4-A3E3-537A0CEC35FD}" dt="2022-09-29T16:49:14.275" v="1038" actId="1035"/>
        <pc:sldMkLst>
          <pc:docMk/>
          <pc:sldMk cId="1143163795" sldId="5791"/>
        </pc:sldMkLst>
        <pc:spChg chg="add mod">
          <ac:chgData name="Ajay Singh -SSB" userId="6bc3df5e-e1f7-4ca0-94a9-4ae95dcd3069" providerId="ADAL" clId="{5614CB49-6D0A-42B4-A3E3-537A0CEC35FD}" dt="2022-09-29T16:49:00.012" v="1025" actId="1036"/>
          <ac:spMkLst>
            <pc:docMk/>
            <pc:sldMk cId="1143163795" sldId="5791"/>
            <ac:spMk id="3" creationId="{71C42D8C-C2DE-20F7-C9B9-D1423F3A6D9F}"/>
          </ac:spMkLst>
        </pc:spChg>
        <pc:spChg chg="mod">
          <ac:chgData name="Ajay Singh -SSB" userId="6bc3df5e-e1f7-4ca0-94a9-4ae95dcd3069" providerId="ADAL" clId="{5614CB49-6D0A-42B4-A3E3-537A0CEC35FD}" dt="2022-09-29T16:38:59.189" v="943" actId="2"/>
          <ac:spMkLst>
            <pc:docMk/>
            <pc:sldMk cId="1143163795" sldId="5791"/>
            <ac:spMk id="143" creationId="{02C48AC8-C949-034A-AF4B-99D7F33E5892}"/>
          </ac:spMkLst>
        </pc:spChg>
        <pc:picChg chg="add mod">
          <ac:chgData name="Ajay Singh -SSB" userId="6bc3df5e-e1f7-4ca0-94a9-4ae95dcd3069" providerId="ADAL" clId="{5614CB49-6D0A-42B4-A3E3-537A0CEC35FD}" dt="2022-09-29T16:49:14.275" v="1038" actId="1035"/>
          <ac:picMkLst>
            <pc:docMk/>
            <pc:sldMk cId="1143163795" sldId="5791"/>
            <ac:picMk id="4" creationId="{C2D95191-CD8A-35E3-C4B0-B35613105B6D}"/>
          </ac:picMkLst>
        </pc:picChg>
      </pc:sldChg>
      <pc:sldChg chg="modSp add mod">
        <pc:chgData name="Ajay Singh -SSB" userId="6bc3df5e-e1f7-4ca0-94a9-4ae95dcd3069" providerId="ADAL" clId="{5614CB49-6D0A-42B4-A3E3-537A0CEC35FD}" dt="2022-09-29T17:00:39.671" v="1071" actId="14100"/>
        <pc:sldMkLst>
          <pc:docMk/>
          <pc:sldMk cId="1217855986" sldId="2142532079"/>
        </pc:sldMkLst>
        <pc:spChg chg="mod">
          <ac:chgData name="Ajay Singh -SSB" userId="6bc3df5e-e1f7-4ca0-94a9-4ae95dcd3069" providerId="ADAL" clId="{5614CB49-6D0A-42B4-A3E3-537A0CEC35FD}" dt="2022-09-29T17:00:39.671" v="1071" actId="14100"/>
          <ac:spMkLst>
            <pc:docMk/>
            <pc:sldMk cId="1217855986" sldId="2142532079"/>
            <ac:spMk id="5" creationId="{6C116025-53B3-3385-6CE4-426F03143C30}"/>
          </ac:spMkLst>
        </pc:spChg>
      </pc:sldChg>
      <pc:sldChg chg="addSp delSp modSp del mod">
        <pc:chgData name="Ajay Singh -SSB" userId="6bc3df5e-e1f7-4ca0-94a9-4ae95dcd3069" providerId="ADAL" clId="{5614CB49-6D0A-42B4-A3E3-537A0CEC35FD}" dt="2022-09-29T15:55:57.342" v="250" actId="2696"/>
        <pc:sldMkLst>
          <pc:docMk/>
          <pc:sldMk cId="2309715144" sldId="2142532079"/>
        </pc:sldMkLst>
        <pc:spChg chg="mod">
          <ac:chgData name="Ajay Singh -SSB" userId="6bc3df5e-e1f7-4ca0-94a9-4ae95dcd3069" providerId="ADAL" clId="{5614CB49-6D0A-42B4-A3E3-537A0CEC35FD}" dt="2022-09-29T15:27:18.465" v="6"/>
          <ac:spMkLst>
            <pc:docMk/>
            <pc:sldMk cId="2309715144" sldId="2142532079"/>
            <ac:spMk id="2" creationId="{2FEA92BB-BB66-425D-9A31-0B5C2D81929D}"/>
          </ac:spMkLst>
        </pc:spChg>
        <pc:spChg chg="add del mod">
          <ac:chgData name="Ajay Singh -SSB" userId="6bc3df5e-e1f7-4ca0-94a9-4ae95dcd3069" providerId="ADAL" clId="{5614CB49-6D0A-42B4-A3E3-537A0CEC35FD}" dt="2022-09-29T15:26:39.538" v="2"/>
          <ac:spMkLst>
            <pc:docMk/>
            <pc:sldMk cId="2309715144" sldId="2142532079"/>
            <ac:spMk id="3" creationId="{EF4EF602-41A3-039B-57B4-451CEFB1DFB7}"/>
          </ac:spMkLst>
        </pc:spChg>
        <pc:spChg chg="add del mod">
          <ac:chgData name="Ajay Singh -SSB" userId="6bc3df5e-e1f7-4ca0-94a9-4ae95dcd3069" providerId="ADAL" clId="{5614CB49-6D0A-42B4-A3E3-537A0CEC35FD}" dt="2022-09-29T15:26:39.538" v="2"/>
          <ac:spMkLst>
            <pc:docMk/>
            <pc:sldMk cId="2309715144" sldId="2142532079"/>
            <ac:spMk id="4" creationId="{138A7383-D9DA-FECF-B92A-72C57D8D326B}"/>
          </ac:spMkLst>
        </pc:spChg>
        <pc:spChg chg="add mod">
          <ac:chgData name="Ajay Singh -SSB" userId="6bc3df5e-e1f7-4ca0-94a9-4ae95dcd3069" providerId="ADAL" clId="{5614CB49-6D0A-42B4-A3E3-537A0CEC35FD}" dt="2022-09-29T15:26:41.107" v="3"/>
          <ac:spMkLst>
            <pc:docMk/>
            <pc:sldMk cId="2309715144" sldId="2142532079"/>
            <ac:spMk id="5" creationId="{6C116025-53B3-3385-6CE4-426F03143C30}"/>
          </ac:spMkLst>
        </pc:spChg>
        <pc:spChg chg="add mod">
          <ac:chgData name="Ajay Singh -SSB" userId="6bc3df5e-e1f7-4ca0-94a9-4ae95dcd3069" providerId="ADAL" clId="{5614CB49-6D0A-42B4-A3E3-537A0CEC35FD}" dt="2022-09-29T15:26:41.107" v="3"/>
          <ac:spMkLst>
            <pc:docMk/>
            <pc:sldMk cId="2309715144" sldId="2142532079"/>
            <ac:spMk id="6" creationId="{E1F2F4E0-D4B5-7F55-894F-CB44B1034B43}"/>
          </ac:spMkLst>
        </pc:spChg>
        <pc:spChg chg="add del mod">
          <ac:chgData name="Ajay Singh -SSB" userId="6bc3df5e-e1f7-4ca0-94a9-4ae95dcd3069" providerId="ADAL" clId="{5614CB49-6D0A-42B4-A3E3-537A0CEC35FD}" dt="2022-09-29T15:27:10.468" v="5"/>
          <ac:spMkLst>
            <pc:docMk/>
            <pc:sldMk cId="2309715144" sldId="2142532079"/>
            <ac:spMk id="7" creationId="{A8E7295F-86A1-7F56-A766-870D62713848}"/>
          </ac:spMkLst>
        </pc:spChg>
        <pc:graphicFrameChg chg="del">
          <ac:chgData name="Ajay Singh -SSB" userId="6bc3df5e-e1f7-4ca0-94a9-4ae95dcd3069" providerId="ADAL" clId="{5614CB49-6D0A-42B4-A3E3-537A0CEC35FD}" dt="2022-09-29T15:25:49.234" v="0" actId="478"/>
          <ac:graphicFrameMkLst>
            <pc:docMk/>
            <pc:sldMk cId="2309715144" sldId="2142532079"/>
            <ac:graphicFrameMk id="9" creationId="{241215AC-1D34-4F11-98C2-6BC2F37EC18F}"/>
          </ac:graphicFrameMkLst>
        </pc:graphicFrameChg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3122863550" sldId="2142532081"/>
        </pc:sldMkLst>
      </pc:sldChg>
      <pc:sldChg chg="del">
        <pc:chgData name="Ajay Singh -SSB" userId="6bc3df5e-e1f7-4ca0-94a9-4ae95dcd3069" providerId="ADAL" clId="{5614CB49-6D0A-42B4-A3E3-537A0CEC35FD}" dt="2022-09-29T15:46:31.510" v="34" actId="47"/>
        <pc:sldMkLst>
          <pc:docMk/>
          <pc:sldMk cId="3882040636" sldId="2142532083"/>
        </pc:sldMkLst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3715005132" sldId="2142532084"/>
        </pc:sldMkLst>
      </pc:sldChg>
      <pc:sldChg chg="addSp delSp modSp del mod">
        <pc:chgData name="Ajay Singh -SSB" userId="6bc3df5e-e1f7-4ca0-94a9-4ae95dcd3069" providerId="ADAL" clId="{5614CB49-6D0A-42B4-A3E3-537A0CEC35FD}" dt="2022-09-29T16:06:26.213" v="334" actId="47"/>
        <pc:sldMkLst>
          <pc:docMk/>
          <pc:sldMk cId="913212199" sldId="2142532085"/>
        </pc:sldMkLst>
        <pc:spChg chg="del">
          <ac:chgData name="Ajay Singh -SSB" userId="6bc3df5e-e1f7-4ca0-94a9-4ae95dcd3069" providerId="ADAL" clId="{5614CB49-6D0A-42B4-A3E3-537A0CEC35FD}" dt="2022-09-29T15:56:17.536" v="252" actId="478"/>
          <ac:spMkLst>
            <pc:docMk/>
            <pc:sldMk cId="913212199" sldId="2142532085"/>
            <ac:spMk id="2" creationId="{2FEA92BB-BB66-425D-9A31-0B5C2D81929D}"/>
          </ac:spMkLst>
        </pc:spChg>
        <pc:spChg chg="add mod">
          <ac:chgData name="Ajay Singh -SSB" userId="6bc3df5e-e1f7-4ca0-94a9-4ae95dcd3069" providerId="ADAL" clId="{5614CB49-6D0A-42B4-A3E3-537A0CEC35FD}" dt="2022-09-29T15:56:17.536" v="252" actId="478"/>
          <ac:spMkLst>
            <pc:docMk/>
            <pc:sldMk cId="913212199" sldId="2142532085"/>
            <ac:spMk id="4" creationId="{5BB57A64-9CDC-3AC9-5761-772187B84BDD}"/>
          </ac:spMkLst>
        </pc:spChg>
        <pc:graphicFrameChg chg="del">
          <ac:chgData name="Ajay Singh -SSB" userId="6bc3df5e-e1f7-4ca0-94a9-4ae95dcd3069" providerId="ADAL" clId="{5614CB49-6D0A-42B4-A3E3-537A0CEC35FD}" dt="2022-09-29T15:55:32.898" v="247" actId="478"/>
          <ac:graphicFrameMkLst>
            <pc:docMk/>
            <pc:sldMk cId="913212199" sldId="2142532085"/>
            <ac:graphicFrameMk id="9" creationId="{241215AC-1D34-4F11-98C2-6BC2F37EC18F}"/>
          </ac:graphicFrameMkLst>
        </pc:graphicFrameChg>
      </pc:sldChg>
      <pc:sldChg chg="del">
        <pc:chgData name="Ajay Singh -SSB" userId="6bc3df5e-e1f7-4ca0-94a9-4ae95dcd3069" providerId="ADAL" clId="{5614CB49-6D0A-42B4-A3E3-537A0CEC35FD}" dt="2022-09-29T15:56:32.008" v="253" actId="47"/>
        <pc:sldMkLst>
          <pc:docMk/>
          <pc:sldMk cId="472579696" sldId="2142532086"/>
        </pc:sldMkLst>
      </pc:sldChg>
      <pc:sldChg chg="modSp add del mod">
        <pc:chgData name="Ajay Singh -SSB" userId="6bc3df5e-e1f7-4ca0-94a9-4ae95dcd3069" providerId="ADAL" clId="{5614CB49-6D0A-42B4-A3E3-537A0CEC35FD}" dt="2022-09-29T16:39:07.525" v="948" actId="2"/>
        <pc:sldMkLst>
          <pc:docMk/>
          <pc:sldMk cId="4180974286" sldId="2146846736"/>
        </pc:sldMkLst>
        <pc:spChg chg="mod">
          <ac:chgData name="Ajay Singh -SSB" userId="6bc3df5e-e1f7-4ca0-94a9-4ae95dcd3069" providerId="ADAL" clId="{5614CB49-6D0A-42B4-A3E3-537A0CEC35FD}" dt="2022-09-29T16:39:06.407" v="947" actId="2"/>
          <ac:spMkLst>
            <pc:docMk/>
            <pc:sldMk cId="4180974286" sldId="2146846736"/>
            <ac:spMk id="6" creationId="{AF5241AB-289E-4C94-9D9F-FD3652F4A2FE}"/>
          </ac:spMkLst>
        </pc:spChg>
        <pc:spChg chg="mod">
          <ac:chgData name="Ajay Singh -SSB" userId="6bc3df5e-e1f7-4ca0-94a9-4ae95dcd3069" providerId="ADAL" clId="{5614CB49-6D0A-42B4-A3E3-537A0CEC35FD}" dt="2022-09-29T16:39:07.525" v="948" actId="2"/>
          <ac:spMkLst>
            <pc:docMk/>
            <pc:sldMk cId="4180974286" sldId="2146846736"/>
            <ac:spMk id="30" creationId="{2E159515-4F99-4A53-9DFC-AC6BEEAAEA6D}"/>
          </ac:spMkLst>
        </pc:spChg>
      </pc:sldChg>
      <pc:sldChg chg="addSp modSp add mod">
        <pc:chgData name="Ajay Singh -SSB" userId="6bc3df5e-e1f7-4ca0-94a9-4ae95dcd3069" providerId="ADAL" clId="{5614CB49-6D0A-42B4-A3E3-537A0CEC35FD}" dt="2022-09-29T16:37:34.234" v="938" actId="1076"/>
        <pc:sldMkLst>
          <pc:docMk/>
          <pc:sldMk cId="2414352803" sldId="2146847025"/>
        </pc:sldMkLst>
        <pc:picChg chg="add mod">
          <ac:chgData name="Ajay Singh -SSB" userId="6bc3df5e-e1f7-4ca0-94a9-4ae95dcd3069" providerId="ADAL" clId="{5614CB49-6D0A-42B4-A3E3-537A0CEC35FD}" dt="2022-09-29T16:37:34.234" v="938" actId="1076"/>
          <ac:picMkLst>
            <pc:docMk/>
            <pc:sldMk cId="2414352803" sldId="2146847025"/>
            <ac:picMk id="2" creationId="{2F4077E1-08EF-EADF-03F1-5D41FB323BF0}"/>
          </ac:picMkLst>
        </pc:picChg>
      </pc:sldChg>
      <pc:sldChg chg="modSp add mod">
        <pc:chgData name="Ajay Singh -SSB" userId="6bc3df5e-e1f7-4ca0-94a9-4ae95dcd3069" providerId="ADAL" clId="{5614CB49-6D0A-42B4-A3E3-537A0CEC35FD}" dt="2022-09-29T16:38:03.468" v="939" actId="1076"/>
        <pc:sldMkLst>
          <pc:docMk/>
          <pc:sldMk cId="3938569337" sldId="2146847043"/>
        </pc:sldMkLst>
        <pc:spChg chg="mod">
          <ac:chgData name="Ajay Singh -SSB" userId="6bc3df5e-e1f7-4ca0-94a9-4ae95dcd3069" providerId="ADAL" clId="{5614CB49-6D0A-42B4-A3E3-537A0CEC35FD}" dt="2022-09-29T16:38:03.468" v="939" actId="1076"/>
          <ac:spMkLst>
            <pc:docMk/>
            <pc:sldMk cId="3938569337" sldId="2146847043"/>
            <ac:spMk id="3" creationId="{9AD30881-7D97-E90C-F07E-BE922303178E}"/>
          </ac:spMkLst>
        </pc:spChg>
        <pc:picChg chg="mod">
          <ac:chgData name="Ajay Singh -SSB" userId="6bc3df5e-e1f7-4ca0-94a9-4ae95dcd3069" providerId="ADAL" clId="{5614CB49-6D0A-42B4-A3E3-537A0CEC35FD}" dt="2022-09-29T16:38:03.468" v="939" actId="1076"/>
          <ac:picMkLst>
            <pc:docMk/>
            <pc:sldMk cId="3938569337" sldId="2146847043"/>
            <ac:picMk id="2" creationId="{5CF0C2D1-7AB8-2A63-41B5-823B8C04E7B0}"/>
          </ac:picMkLst>
        </pc:picChg>
      </pc:sldChg>
      <pc:sldChg chg="addSp delSp modSp del mod">
        <pc:chgData name="Ajay Singh -SSB" userId="6bc3df5e-e1f7-4ca0-94a9-4ae95dcd3069" providerId="ADAL" clId="{5614CB49-6D0A-42B4-A3E3-537A0CEC35FD}" dt="2022-09-29T15:55:17.830" v="246" actId="47"/>
        <pc:sldMkLst>
          <pc:docMk/>
          <pc:sldMk cId="2840898249" sldId="2146847053"/>
        </pc:sldMkLst>
        <pc:picChg chg="mod">
          <ac:chgData name="Ajay Singh -SSB" userId="6bc3df5e-e1f7-4ca0-94a9-4ae95dcd3069" providerId="ADAL" clId="{5614CB49-6D0A-42B4-A3E3-537A0CEC35FD}" dt="2022-09-29T15:55:03.432" v="242" actId="1076"/>
          <ac:picMkLst>
            <pc:docMk/>
            <pc:sldMk cId="2840898249" sldId="2146847053"/>
            <ac:picMk id="3" creationId="{32F573E7-4F5F-DEF0-497D-AD2497C9AFF0}"/>
          </ac:picMkLst>
        </pc:picChg>
        <pc:picChg chg="add del mod">
          <ac:chgData name="Ajay Singh -SSB" userId="6bc3df5e-e1f7-4ca0-94a9-4ae95dcd3069" providerId="ADAL" clId="{5614CB49-6D0A-42B4-A3E3-537A0CEC35FD}" dt="2022-09-29T15:55:13.448" v="245" actId="478"/>
          <ac:picMkLst>
            <pc:docMk/>
            <pc:sldMk cId="2840898249" sldId="2146847053"/>
            <ac:picMk id="7" creationId="{4140E711-6DD0-170B-931F-294E0E6E175D}"/>
          </ac:picMkLst>
        </pc:picChg>
      </pc:sldChg>
      <pc:sldChg chg="addSp delSp modSp new del mod">
        <pc:chgData name="Ajay Singh -SSB" userId="6bc3df5e-e1f7-4ca0-94a9-4ae95dcd3069" providerId="ADAL" clId="{5614CB49-6D0A-42B4-A3E3-537A0CEC35FD}" dt="2022-09-29T16:23:23.694" v="648" actId="47"/>
        <pc:sldMkLst>
          <pc:docMk/>
          <pc:sldMk cId="2760491581" sldId="2146847054"/>
        </pc:sldMkLst>
        <pc:spChg chg="del mod">
          <ac:chgData name="Ajay Singh -SSB" userId="6bc3df5e-e1f7-4ca0-94a9-4ae95dcd3069" providerId="ADAL" clId="{5614CB49-6D0A-42B4-A3E3-537A0CEC35FD}" dt="2022-09-29T15:56:45.785" v="255" actId="478"/>
          <ac:spMkLst>
            <pc:docMk/>
            <pc:sldMk cId="2760491581" sldId="2146847054"/>
            <ac:spMk id="2" creationId="{2FEF1FF4-6E7E-4629-E9C3-6CD7340A2C47}"/>
          </ac:spMkLst>
        </pc:spChg>
        <pc:spChg chg="mod">
          <ac:chgData name="Ajay Singh -SSB" userId="6bc3df5e-e1f7-4ca0-94a9-4ae95dcd3069" providerId="ADAL" clId="{5614CB49-6D0A-42B4-A3E3-537A0CEC35FD}" dt="2022-09-29T15:57:52.005" v="309" actId="14100"/>
          <ac:spMkLst>
            <pc:docMk/>
            <pc:sldMk cId="2760491581" sldId="2146847054"/>
            <ac:spMk id="3" creationId="{F63034EE-329A-1424-52A6-F3F5E55807D1}"/>
          </ac:spMkLst>
        </pc:spChg>
        <pc:spChg chg="add del">
          <ac:chgData name="Ajay Singh -SSB" userId="6bc3df5e-e1f7-4ca0-94a9-4ae95dcd3069" providerId="ADAL" clId="{5614CB49-6D0A-42B4-A3E3-537A0CEC35FD}" dt="2022-09-29T16:00:46.423" v="311" actId="22"/>
          <ac:spMkLst>
            <pc:docMk/>
            <pc:sldMk cId="2760491581" sldId="2146847054"/>
            <ac:spMk id="5" creationId="{5A6261CD-A25E-324F-9D13-9ABE8AF5F0BF}"/>
          </ac:spMkLst>
        </pc:spChg>
        <pc:spChg chg="add del">
          <ac:chgData name="Ajay Singh -SSB" userId="6bc3df5e-e1f7-4ca0-94a9-4ae95dcd3069" providerId="ADAL" clId="{5614CB49-6D0A-42B4-A3E3-537A0CEC35FD}" dt="2022-09-29T16:00:50.302" v="313" actId="22"/>
          <ac:spMkLst>
            <pc:docMk/>
            <pc:sldMk cId="2760491581" sldId="2146847054"/>
            <ac:spMk id="7" creationId="{3B7ED84A-9031-C3C6-013C-F2E9097D62B9}"/>
          </ac:spMkLst>
        </pc:spChg>
        <pc:spChg chg="add del">
          <ac:chgData name="Ajay Singh -SSB" userId="6bc3df5e-e1f7-4ca0-94a9-4ae95dcd3069" providerId="ADAL" clId="{5614CB49-6D0A-42B4-A3E3-537A0CEC35FD}" dt="2022-09-29T16:00:57.752" v="315" actId="22"/>
          <ac:spMkLst>
            <pc:docMk/>
            <pc:sldMk cId="2760491581" sldId="2146847054"/>
            <ac:spMk id="9" creationId="{E73693C9-5FF9-D00B-9761-DBA412BB6AA6}"/>
          </ac:spMkLst>
        </pc:spChg>
      </pc:sldChg>
      <pc:sldChg chg="new del">
        <pc:chgData name="Ajay Singh -SSB" userId="6bc3df5e-e1f7-4ca0-94a9-4ae95dcd3069" providerId="ADAL" clId="{5614CB49-6D0A-42B4-A3E3-537A0CEC35FD}" dt="2022-09-29T15:30:01.755" v="8" actId="47"/>
        <pc:sldMkLst>
          <pc:docMk/>
          <pc:sldMk cId="4187548407" sldId="2146847054"/>
        </pc:sldMkLst>
      </pc:sldChg>
      <pc:sldChg chg="addSp delSp modSp add del mod">
        <pc:chgData name="Ajay Singh -SSB" userId="6bc3df5e-e1f7-4ca0-94a9-4ae95dcd3069" providerId="ADAL" clId="{5614CB49-6D0A-42B4-A3E3-537A0CEC35FD}" dt="2022-09-29T15:56:32.008" v="253" actId="47"/>
        <pc:sldMkLst>
          <pc:docMk/>
          <pc:sldMk cId="333343370" sldId="2146847055"/>
        </pc:sldMkLst>
        <pc:spChg chg="add mod">
          <ac:chgData name="Ajay Singh -SSB" userId="6bc3df5e-e1f7-4ca0-94a9-4ae95dcd3069" providerId="ADAL" clId="{5614CB49-6D0A-42B4-A3E3-537A0CEC35FD}" dt="2022-09-29T15:32:10.220" v="28" actId="1036"/>
          <ac:spMkLst>
            <pc:docMk/>
            <pc:sldMk cId="333343370" sldId="2146847055"/>
            <ac:spMk id="3" creationId="{150B5AED-4F1D-6F2F-F202-01FACD05184E}"/>
          </ac:spMkLst>
        </pc:spChg>
        <pc:spChg chg="add mod">
          <ac:chgData name="Ajay Singh -SSB" userId="6bc3df5e-e1f7-4ca0-94a9-4ae95dcd3069" providerId="ADAL" clId="{5614CB49-6D0A-42B4-A3E3-537A0CEC35FD}" dt="2022-09-29T15:32:10.220" v="28" actId="1036"/>
          <ac:spMkLst>
            <pc:docMk/>
            <pc:sldMk cId="333343370" sldId="2146847055"/>
            <ac:spMk id="5" creationId="{0639BD17-E0AC-B3A7-A534-610426E75512}"/>
          </ac:spMkLst>
        </pc:spChg>
        <pc:spChg chg="add mod">
          <ac:chgData name="Ajay Singh -SSB" userId="6bc3df5e-e1f7-4ca0-94a9-4ae95dcd3069" providerId="ADAL" clId="{5614CB49-6D0A-42B4-A3E3-537A0CEC35FD}" dt="2022-09-29T15:32:10.220" v="28" actId="1036"/>
          <ac:spMkLst>
            <pc:docMk/>
            <pc:sldMk cId="333343370" sldId="2146847055"/>
            <ac:spMk id="6" creationId="{D6E6E018-50D5-86FE-7FF8-E845B44FB232}"/>
          </ac:spMkLst>
        </pc:spChg>
        <pc:spChg chg="add mod">
          <ac:chgData name="Ajay Singh -SSB" userId="6bc3df5e-e1f7-4ca0-94a9-4ae95dcd3069" providerId="ADAL" clId="{5614CB49-6D0A-42B4-A3E3-537A0CEC35FD}" dt="2022-09-29T15:32:10.220" v="28" actId="1036"/>
          <ac:spMkLst>
            <pc:docMk/>
            <pc:sldMk cId="333343370" sldId="2146847055"/>
            <ac:spMk id="7" creationId="{F0C1B96A-6803-DD6B-6578-944FE9BA41B2}"/>
          </ac:spMkLst>
        </pc:spChg>
        <pc:spChg chg="add mod">
          <ac:chgData name="Ajay Singh -SSB" userId="6bc3df5e-e1f7-4ca0-94a9-4ae95dcd3069" providerId="ADAL" clId="{5614CB49-6D0A-42B4-A3E3-537A0CEC35FD}" dt="2022-09-29T15:32:10.220" v="28" actId="1036"/>
          <ac:spMkLst>
            <pc:docMk/>
            <pc:sldMk cId="333343370" sldId="2146847055"/>
            <ac:spMk id="8" creationId="{667BC9BE-2872-48EC-F3CB-2B077D82F0B1}"/>
          </ac:spMkLst>
        </pc:spChg>
        <pc:graphicFrameChg chg="add mod">
          <ac:chgData name="Ajay Singh -SSB" userId="6bc3df5e-e1f7-4ca0-94a9-4ae95dcd3069" providerId="ADAL" clId="{5614CB49-6D0A-42B4-A3E3-537A0CEC35FD}" dt="2022-09-29T15:32:10.220" v="28" actId="1036"/>
          <ac:graphicFrameMkLst>
            <pc:docMk/>
            <pc:sldMk cId="333343370" sldId="2146847055"/>
            <ac:graphicFrameMk id="4" creationId="{4BB50F72-520E-4103-67D6-84BAEBBCD33D}"/>
          </ac:graphicFrameMkLst>
        </pc:graphicFrameChg>
        <pc:graphicFrameChg chg="del">
          <ac:chgData name="Ajay Singh -SSB" userId="6bc3df5e-e1f7-4ca0-94a9-4ae95dcd3069" providerId="ADAL" clId="{5614CB49-6D0A-42B4-A3E3-537A0CEC35FD}" dt="2022-09-29T15:31:19.809" v="11" actId="478"/>
          <ac:graphicFrameMkLst>
            <pc:docMk/>
            <pc:sldMk cId="333343370" sldId="2146847055"/>
            <ac:graphicFrameMk id="9" creationId="{241215AC-1D34-4F11-98C2-6BC2F37EC18F}"/>
          </ac:graphicFrameMkLst>
        </pc:graphicFrameChg>
      </pc:sldChg>
      <pc:sldChg chg="addSp delSp modSp add del mod setBg delDesignElem chgLayout">
        <pc:chgData name="Ajay Singh -SSB" userId="6bc3df5e-e1f7-4ca0-94a9-4ae95dcd3069" providerId="ADAL" clId="{5614CB49-6D0A-42B4-A3E3-537A0CEC35FD}" dt="2022-09-29T16:52:47.572" v="1042" actId="20577"/>
        <pc:sldMkLst>
          <pc:docMk/>
          <pc:sldMk cId="2234387483" sldId="2146847069"/>
        </pc:sldMkLst>
        <pc:spChg chg="mod">
          <ac:chgData name="Ajay Singh -SSB" userId="6bc3df5e-e1f7-4ca0-94a9-4ae95dcd3069" providerId="ADAL" clId="{5614CB49-6D0A-42B4-A3E3-537A0CEC35FD}" dt="2022-09-29T16:52:47.572" v="1042" actId="20577"/>
          <ac:spMkLst>
            <pc:docMk/>
            <pc:sldMk cId="2234387483" sldId="2146847069"/>
            <ac:spMk id="4" creationId="{C0E7E7FB-6043-F38F-702B-2F6D758A3627}"/>
          </ac:spMkLst>
        </pc:spChg>
        <pc:spChg chg="mod">
          <ac:chgData name="Ajay Singh -SSB" userId="6bc3df5e-e1f7-4ca0-94a9-4ae95dcd3069" providerId="ADAL" clId="{5614CB49-6D0A-42B4-A3E3-537A0CEC35FD}" dt="2022-09-29T16:02:07.109" v="323" actId="26606"/>
          <ac:spMkLst>
            <pc:docMk/>
            <pc:sldMk cId="2234387483" sldId="2146847069"/>
            <ac:spMk id="9" creationId="{8BBAC775-AAE7-953A-9344-5A049B82CC55}"/>
          </ac:spMkLst>
        </pc:spChg>
        <pc:spChg chg="add del">
          <ac:chgData name="Ajay Singh -SSB" userId="6bc3df5e-e1f7-4ca0-94a9-4ae95dcd3069" providerId="ADAL" clId="{5614CB49-6D0A-42B4-A3E3-537A0CEC35FD}" dt="2022-09-29T16:04:05.284" v="327"/>
          <ac:spMkLst>
            <pc:docMk/>
            <pc:sldMk cId="2234387483" sldId="2146847069"/>
            <ac:spMk id="23" creationId="{04812C46-200A-4DEB-A05E-3ED6C68C2387}"/>
          </ac:spMkLst>
        </pc:spChg>
        <pc:spChg chg="add del">
          <ac:chgData name="Ajay Singh -SSB" userId="6bc3df5e-e1f7-4ca0-94a9-4ae95dcd3069" providerId="ADAL" clId="{5614CB49-6D0A-42B4-A3E3-537A0CEC35FD}" dt="2022-09-29T16:04:05.284" v="327"/>
          <ac:spMkLst>
            <pc:docMk/>
            <pc:sldMk cId="2234387483" sldId="2146847069"/>
            <ac:spMk id="25" creationId="{D1EA859B-E555-4109-94F3-6700E046E008}"/>
          </ac:spMkLst>
        </pc:spChg>
        <pc:picChg chg="add del mod">
          <ac:chgData name="Ajay Singh -SSB" userId="6bc3df5e-e1f7-4ca0-94a9-4ae95dcd3069" providerId="ADAL" clId="{5614CB49-6D0A-42B4-A3E3-537A0CEC35FD}" dt="2022-09-29T16:01:53.123" v="322"/>
          <ac:picMkLst>
            <pc:docMk/>
            <pc:sldMk cId="2234387483" sldId="2146847069"/>
            <ac:picMk id="2" creationId="{513B1227-1AFF-0F22-2C05-B3A6276A3BAF}"/>
          </ac:picMkLst>
        </pc:picChg>
        <pc:picChg chg="del mod">
          <ac:chgData name="Ajay Singh -SSB" userId="6bc3df5e-e1f7-4ca0-94a9-4ae95dcd3069" providerId="ADAL" clId="{5614CB49-6D0A-42B4-A3E3-537A0CEC35FD}" dt="2022-09-29T16:01:49.601" v="320" actId="478"/>
          <ac:picMkLst>
            <pc:docMk/>
            <pc:sldMk cId="2234387483" sldId="2146847069"/>
            <ac:picMk id="6" creationId="{504A636C-2239-8835-B1BE-6BF3D07573B2}"/>
          </ac:picMkLst>
        </pc:picChg>
        <pc:picChg chg="add">
          <ac:chgData name="Ajay Singh -SSB" userId="6bc3df5e-e1f7-4ca0-94a9-4ae95dcd3069" providerId="ADAL" clId="{5614CB49-6D0A-42B4-A3E3-537A0CEC35FD}" dt="2022-09-29T16:02:07.109" v="323" actId="26606"/>
          <ac:picMkLst>
            <pc:docMk/>
            <pc:sldMk cId="2234387483" sldId="2146847069"/>
            <ac:picMk id="11" creationId="{513B1227-1AFF-0F22-2C05-B3A6276A3BAF}"/>
          </ac:picMkLst>
        </pc:picChg>
      </pc:sldChg>
      <pc:sldChg chg="addSp modSp add mod">
        <pc:chgData name="Ajay Singh -SSB" userId="6bc3df5e-e1f7-4ca0-94a9-4ae95dcd3069" providerId="ADAL" clId="{5614CB49-6D0A-42B4-A3E3-537A0CEC35FD}" dt="2022-09-29T16:08:35.277" v="374"/>
        <pc:sldMkLst>
          <pc:docMk/>
          <pc:sldMk cId="1346795949" sldId="2146847070"/>
        </pc:sldMkLst>
        <pc:spChg chg="add mod">
          <ac:chgData name="Ajay Singh -SSB" userId="6bc3df5e-e1f7-4ca0-94a9-4ae95dcd3069" providerId="ADAL" clId="{5614CB49-6D0A-42B4-A3E3-537A0CEC35FD}" dt="2022-09-29T16:08:26.137" v="373" actId="1038"/>
          <ac:spMkLst>
            <pc:docMk/>
            <pc:sldMk cId="1346795949" sldId="2146847070"/>
            <ac:spMk id="2" creationId="{4ECFC752-7F53-C287-12C1-2FA1EF234DAC}"/>
          </ac:spMkLst>
        </pc:spChg>
        <pc:spChg chg="mod">
          <ac:chgData name="Ajay Singh -SSB" userId="6bc3df5e-e1f7-4ca0-94a9-4ae95dcd3069" providerId="ADAL" clId="{5614CB49-6D0A-42B4-A3E3-537A0CEC35FD}" dt="2022-09-29T16:08:35.277" v="374"/>
          <ac:spMkLst>
            <pc:docMk/>
            <pc:sldMk cId="1346795949" sldId="2146847070"/>
            <ac:spMk id="4" creationId="{5BB57A64-9CDC-3AC9-5761-772187B84BDD}"/>
          </ac:spMkLst>
        </pc:spChg>
        <pc:graphicFrameChg chg="add mod">
          <ac:chgData name="Ajay Singh -SSB" userId="6bc3df5e-e1f7-4ca0-94a9-4ae95dcd3069" providerId="ADAL" clId="{5614CB49-6D0A-42B4-A3E3-537A0CEC35FD}" dt="2022-09-29T16:08:26.137" v="373" actId="1038"/>
          <ac:graphicFrameMkLst>
            <pc:docMk/>
            <pc:sldMk cId="1346795949" sldId="2146847070"/>
            <ac:graphicFrameMk id="3" creationId="{3657C192-719F-095C-3E80-26D39DDA9D0B}"/>
          </ac:graphicFrameMkLst>
        </pc:graphicFrameChg>
      </pc:sldChg>
      <pc:sldChg chg="modSp add mod">
        <pc:chgData name="Ajay Singh -SSB" userId="6bc3df5e-e1f7-4ca0-94a9-4ae95dcd3069" providerId="ADAL" clId="{5614CB49-6D0A-42B4-A3E3-537A0CEC35FD}" dt="2022-09-29T16:22:43.362" v="627" actId="14100"/>
        <pc:sldMkLst>
          <pc:docMk/>
          <pc:sldMk cId="2374385810" sldId="2146847071"/>
        </pc:sldMkLst>
        <pc:spChg chg="mod">
          <ac:chgData name="Ajay Singh -SSB" userId="6bc3df5e-e1f7-4ca0-94a9-4ae95dcd3069" providerId="ADAL" clId="{5614CB49-6D0A-42B4-A3E3-537A0CEC35FD}" dt="2022-09-29T16:22:43.362" v="627" actId="14100"/>
          <ac:spMkLst>
            <pc:docMk/>
            <pc:sldMk cId="2374385810" sldId="2146847071"/>
            <ac:spMk id="3" creationId="{F63034EE-329A-1424-52A6-F3F5E55807D1}"/>
          </ac:spMkLst>
        </pc:spChg>
      </pc:sldChg>
      <pc:sldChg chg="add del">
        <pc:chgData name="Ajay Singh -SSB" userId="6bc3df5e-e1f7-4ca0-94a9-4ae95dcd3069" providerId="ADAL" clId="{5614CB49-6D0A-42B4-A3E3-537A0CEC35FD}" dt="2022-09-29T15:56:32.008" v="253" actId="47"/>
        <pc:sldMkLst>
          <pc:docMk/>
          <pc:sldMk cId="545608929" sldId="2146847072"/>
        </pc:sldMkLst>
      </pc:sldChg>
      <pc:sldChg chg="delSp modSp add del mod">
        <pc:chgData name="Ajay Singh -SSB" userId="6bc3df5e-e1f7-4ca0-94a9-4ae95dcd3069" providerId="ADAL" clId="{5614CB49-6D0A-42B4-A3E3-537A0CEC35FD}" dt="2022-09-29T16:20:45.668" v="583" actId="2696"/>
        <pc:sldMkLst>
          <pc:docMk/>
          <pc:sldMk cId="3050246350" sldId="2146847072"/>
        </pc:sldMkLst>
        <pc:graphicFrameChg chg="del mod">
          <ac:chgData name="Ajay Singh -SSB" userId="6bc3df5e-e1f7-4ca0-94a9-4ae95dcd3069" providerId="ADAL" clId="{5614CB49-6D0A-42B4-A3E3-537A0CEC35FD}" dt="2022-09-29T16:09:14.276" v="377" actId="478"/>
          <ac:graphicFrameMkLst>
            <pc:docMk/>
            <pc:sldMk cId="3050246350" sldId="2146847072"/>
            <ac:graphicFrameMk id="3" creationId="{3657C192-719F-095C-3E80-26D39DDA9D0B}"/>
          </ac:graphicFrameMkLst>
        </pc:graphicFrameChg>
      </pc:sldChg>
      <pc:sldChg chg="addSp delSp modSp add mod">
        <pc:chgData name="Ajay Singh -SSB" userId="6bc3df5e-e1f7-4ca0-94a9-4ae95dcd3069" providerId="ADAL" clId="{5614CB49-6D0A-42B4-A3E3-537A0CEC35FD}" dt="2022-09-29T16:45:18.562" v="959" actId="14100"/>
        <pc:sldMkLst>
          <pc:docMk/>
          <pc:sldMk cId="3712661940" sldId="2146847072"/>
        </pc:sldMkLst>
        <pc:spChg chg="mod">
          <ac:chgData name="Ajay Singh -SSB" userId="6bc3df5e-e1f7-4ca0-94a9-4ae95dcd3069" providerId="ADAL" clId="{5614CB49-6D0A-42B4-A3E3-537A0CEC35FD}" dt="2022-09-29T16:21:59.324" v="622" actId="20577"/>
          <ac:spMkLst>
            <pc:docMk/>
            <pc:sldMk cId="3712661940" sldId="2146847072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21:33.044" v="617" actId="1035"/>
          <ac:spMkLst>
            <pc:docMk/>
            <pc:sldMk cId="3712661940" sldId="2146847072"/>
            <ac:spMk id="8" creationId="{9DBAE3E6-ECF3-698B-4237-1D0CC8759211}"/>
          </ac:spMkLst>
        </pc:spChg>
        <pc:spChg chg="add mod">
          <ac:chgData name="Ajay Singh -SSB" userId="6bc3df5e-e1f7-4ca0-94a9-4ae95dcd3069" providerId="ADAL" clId="{5614CB49-6D0A-42B4-A3E3-537A0CEC35FD}" dt="2022-09-29T16:21:33.044" v="617" actId="1035"/>
          <ac:spMkLst>
            <pc:docMk/>
            <pc:sldMk cId="3712661940" sldId="2146847072"/>
            <ac:spMk id="9" creationId="{1FE854AD-ECDF-9569-CE14-FBA127BEAE59}"/>
          </ac:spMkLst>
        </pc:spChg>
        <pc:spChg chg="add mod">
          <ac:chgData name="Ajay Singh -SSB" userId="6bc3df5e-e1f7-4ca0-94a9-4ae95dcd3069" providerId="ADAL" clId="{5614CB49-6D0A-42B4-A3E3-537A0CEC35FD}" dt="2022-09-29T16:21:33.044" v="617" actId="1035"/>
          <ac:spMkLst>
            <pc:docMk/>
            <pc:sldMk cId="3712661940" sldId="2146847072"/>
            <ac:spMk id="10" creationId="{B3431952-D22E-3D14-07E1-2BE95DE4E9DF}"/>
          </ac:spMkLst>
        </pc:spChg>
        <pc:spChg chg="add mod">
          <ac:chgData name="Ajay Singh -SSB" userId="6bc3df5e-e1f7-4ca0-94a9-4ae95dcd3069" providerId="ADAL" clId="{5614CB49-6D0A-42B4-A3E3-537A0CEC35FD}" dt="2022-09-29T16:21:33.044" v="617" actId="1035"/>
          <ac:spMkLst>
            <pc:docMk/>
            <pc:sldMk cId="3712661940" sldId="2146847072"/>
            <ac:spMk id="17" creationId="{47395ECF-5E4E-326A-13BF-4F5A2466D844}"/>
          </ac:spMkLst>
        </pc:spChg>
        <pc:spChg chg="add mod">
          <ac:chgData name="Ajay Singh -SSB" userId="6bc3df5e-e1f7-4ca0-94a9-4ae95dcd3069" providerId="ADAL" clId="{5614CB49-6D0A-42B4-A3E3-537A0CEC35FD}" dt="2022-09-29T16:21:33.044" v="617" actId="1035"/>
          <ac:spMkLst>
            <pc:docMk/>
            <pc:sldMk cId="3712661940" sldId="2146847072"/>
            <ac:spMk id="18" creationId="{8E6FFC1A-6921-92E6-FD41-BA359D0F5C9A}"/>
          </ac:spMkLst>
        </pc:spChg>
        <pc:spChg chg="add mod">
          <ac:chgData name="Ajay Singh -SSB" userId="6bc3df5e-e1f7-4ca0-94a9-4ae95dcd3069" providerId="ADAL" clId="{5614CB49-6D0A-42B4-A3E3-537A0CEC35FD}" dt="2022-09-29T16:45:18.562" v="959" actId="14100"/>
          <ac:spMkLst>
            <pc:docMk/>
            <pc:sldMk cId="3712661940" sldId="2146847072"/>
            <ac:spMk id="19" creationId="{159D2C82-D219-38F0-6BBC-8BE6572C5884}"/>
          </ac:spMkLst>
        </pc:spChg>
        <pc:spChg chg="add del">
          <ac:chgData name="Ajay Singh -SSB" userId="6bc3df5e-e1f7-4ca0-94a9-4ae95dcd3069" providerId="ADAL" clId="{5614CB49-6D0A-42B4-A3E3-537A0CEC35FD}" dt="2022-09-29T16:22:25.578" v="624" actId="22"/>
          <ac:spMkLst>
            <pc:docMk/>
            <pc:sldMk cId="3712661940" sldId="2146847072"/>
            <ac:spMk id="21" creationId="{1FDA7354-3D75-9776-F5D9-7C0F3CB03679}"/>
          </ac:spMkLst>
        </pc:spChg>
        <pc:spChg chg="add del">
          <ac:chgData name="Ajay Singh -SSB" userId="6bc3df5e-e1f7-4ca0-94a9-4ae95dcd3069" providerId="ADAL" clId="{5614CB49-6D0A-42B4-A3E3-537A0CEC35FD}" dt="2022-09-29T16:22:28.671" v="626" actId="22"/>
          <ac:spMkLst>
            <pc:docMk/>
            <pc:sldMk cId="3712661940" sldId="2146847072"/>
            <ac:spMk id="23" creationId="{1A312A22-05C1-2696-4E59-A21A4EEC2B0F}"/>
          </ac:spMkLst>
        </pc:sp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3" creationId="{8A047AF2-E784-A5EF-77B1-9256B2DD833A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5" creationId="{2EBCFEDB-A12D-9128-571B-D7EA4BBB4A63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6" creationId="{ED9AD5E2-B700-38A2-ACFB-F258A9C9272A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7" creationId="{FCD74F46-AAE0-4371-480F-D65DD454F7A4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11" creationId="{0FC4ACB6-795B-5E85-ED78-EBC40426BEA8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45:12.914" v="958" actId="1076"/>
          <ac:graphicFrameMkLst>
            <pc:docMk/>
            <pc:sldMk cId="3712661940" sldId="2146847072"/>
            <ac:graphicFrameMk id="12" creationId="{ABAA83CF-1BE0-CFBB-4732-0FE8C7C601D0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1:33.044" v="617" actId="1035"/>
          <ac:graphicFrameMkLst>
            <pc:docMk/>
            <pc:sldMk cId="3712661940" sldId="2146847072"/>
            <ac:graphicFrameMk id="13" creationId="{56711926-7A23-010B-4F2C-C56A207BA34B}"/>
          </ac:graphicFrameMkLst>
        </pc:graphicFrameChg>
        <pc:cxnChg chg="add mod">
          <ac:chgData name="Ajay Singh -SSB" userId="6bc3df5e-e1f7-4ca0-94a9-4ae95dcd3069" providerId="ADAL" clId="{5614CB49-6D0A-42B4-A3E3-537A0CEC35FD}" dt="2022-09-29T16:21:33.044" v="617" actId="1035"/>
          <ac:cxnSpMkLst>
            <pc:docMk/>
            <pc:sldMk cId="3712661940" sldId="2146847072"/>
            <ac:cxnSpMk id="14" creationId="{BC4C142C-4C17-5226-7C29-1E543F073A31}"/>
          </ac:cxnSpMkLst>
        </pc:cxnChg>
        <pc:cxnChg chg="add mod">
          <ac:chgData name="Ajay Singh -SSB" userId="6bc3df5e-e1f7-4ca0-94a9-4ae95dcd3069" providerId="ADAL" clId="{5614CB49-6D0A-42B4-A3E3-537A0CEC35FD}" dt="2022-09-29T16:21:33.044" v="617" actId="1035"/>
          <ac:cxnSpMkLst>
            <pc:docMk/>
            <pc:sldMk cId="3712661940" sldId="2146847072"/>
            <ac:cxnSpMk id="15" creationId="{ECC739F7-65AA-C7F9-5E31-7C39E38C6200}"/>
          </ac:cxnSpMkLst>
        </pc:cxnChg>
        <pc:cxnChg chg="add mod">
          <ac:chgData name="Ajay Singh -SSB" userId="6bc3df5e-e1f7-4ca0-94a9-4ae95dcd3069" providerId="ADAL" clId="{5614CB49-6D0A-42B4-A3E3-537A0CEC35FD}" dt="2022-09-29T16:44:26.633" v="957" actId="14100"/>
          <ac:cxnSpMkLst>
            <pc:docMk/>
            <pc:sldMk cId="3712661940" sldId="2146847072"/>
            <ac:cxnSpMk id="16" creationId="{88D02DBF-5081-23A0-ACAE-465D36EAE25B}"/>
          </ac:cxnSpMkLst>
        </pc:cxnChg>
      </pc:sldChg>
      <pc:sldChg chg="add del">
        <pc:chgData name="Ajay Singh -SSB" userId="6bc3df5e-e1f7-4ca0-94a9-4ae95dcd3069" providerId="ADAL" clId="{5614CB49-6D0A-42B4-A3E3-537A0CEC35FD}" dt="2022-09-29T16:09:20.478" v="379"/>
        <pc:sldMkLst>
          <pc:docMk/>
          <pc:sldMk cId="2939131922" sldId="2146847073"/>
        </pc:sldMkLst>
      </pc:sldChg>
      <pc:sldChg chg="add del">
        <pc:chgData name="Ajay Singh -SSB" userId="6bc3df5e-e1f7-4ca0-94a9-4ae95dcd3069" providerId="ADAL" clId="{5614CB49-6D0A-42B4-A3E3-537A0CEC35FD}" dt="2022-09-29T16:20:45.668" v="583" actId="2696"/>
        <pc:sldMkLst>
          <pc:docMk/>
          <pc:sldMk cId="3130268490" sldId="2146847073"/>
        </pc:sldMkLst>
      </pc:sldChg>
      <pc:sldChg chg="addSp delSp modSp add mod">
        <pc:chgData name="Ajay Singh -SSB" userId="6bc3df5e-e1f7-4ca0-94a9-4ae95dcd3069" providerId="ADAL" clId="{5614CB49-6D0A-42B4-A3E3-537A0CEC35FD}" dt="2022-09-29T16:27:02.508" v="729" actId="1076"/>
        <pc:sldMkLst>
          <pc:docMk/>
          <pc:sldMk cId="3479684195" sldId="2146847073"/>
        </pc:sldMkLst>
        <pc:spChg chg="mod">
          <ac:chgData name="Ajay Singh -SSB" userId="6bc3df5e-e1f7-4ca0-94a9-4ae95dcd3069" providerId="ADAL" clId="{5614CB49-6D0A-42B4-A3E3-537A0CEC35FD}" dt="2022-09-29T16:26:23.141" v="726" actId="20577"/>
          <ac:spMkLst>
            <pc:docMk/>
            <pc:sldMk cId="3479684195" sldId="2146847073"/>
            <ac:spMk id="4" creationId="{5BB57A64-9CDC-3AC9-5761-772187B84BDD}"/>
          </ac:spMkLst>
        </pc:spChg>
        <pc:spChg chg="add del mod">
          <ac:chgData name="Ajay Singh -SSB" userId="6bc3df5e-e1f7-4ca0-94a9-4ae95dcd3069" providerId="ADAL" clId="{5614CB49-6D0A-42B4-A3E3-537A0CEC35FD}" dt="2022-09-29T16:26:18.542" v="716" actId="478"/>
          <ac:spMkLst>
            <pc:docMk/>
            <pc:sldMk cId="3479684195" sldId="2146847073"/>
            <ac:spMk id="5" creationId="{C4D8B904-FFA6-72E0-6AA0-4C2F70AF46E5}"/>
          </ac:spMkLst>
        </pc:spChg>
        <pc:spChg chg="add mod">
          <ac:chgData name="Ajay Singh -SSB" userId="6bc3df5e-e1f7-4ca0-94a9-4ae95dcd3069" providerId="ADAL" clId="{5614CB49-6D0A-42B4-A3E3-537A0CEC35FD}" dt="2022-09-29T16:26:11.473" v="715" actId="1037"/>
          <ac:spMkLst>
            <pc:docMk/>
            <pc:sldMk cId="3479684195" sldId="2146847073"/>
            <ac:spMk id="6" creationId="{0BBD11EB-4A96-3C55-6C9B-60D3DD1FB09B}"/>
          </ac:spMkLst>
        </pc:spChg>
        <pc:spChg chg="add mod">
          <ac:chgData name="Ajay Singh -SSB" userId="6bc3df5e-e1f7-4ca0-94a9-4ae95dcd3069" providerId="ADAL" clId="{5614CB49-6D0A-42B4-A3E3-537A0CEC35FD}" dt="2022-09-29T16:26:11.473" v="715" actId="1037"/>
          <ac:spMkLst>
            <pc:docMk/>
            <pc:sldMk cId="3479684195" sldId="2146847073"/>
            <ac:spMk id="8" creationId="{BD1728F7-6A12-1905-719A-C2F1BA3C6097}"/>
          </ac:spMkLst>
        </pc:spChg>
        <pc:spChg chg="add mod">
          <ac:chgData name="Ajay Singh -SSB" userId="6bc3df5e-e1f7-4ca0-94a9-4ae95dcd3069" providerId="ADAL" clId="{5614CB49-6D0A-42B4-A3E3-537A0CEC35FD}" dt="2022-09-29T16:26:11.473" v="715" actId="1037"/>
          <ac:spMkLst>
            <pc:docMk/>
            <pc:sldMk cId="3479684195" sldId="2146847073"/>
            <ac:spMk id="9" creationId="{57A8AC41-1377-5E99-A5B1-01484795A1EA}"/>
          </ac:spMkLst>
        </pc:spChg>
        <pc:spChg chg="add mod">
          <ac:chgData name="Ajay Singh -SSB" userId="6bc3df5e-e1f7-4ca0-94a9-4ae95dcd3069" providerId="ADAL" clId="{5614CB49-6D0A-42B4-A3E3-537A0CEC35FD}" dt="2022-09-29T16:26:11.473" v="715" actId="1037"/>
          <ac:spMkLst>
            <pc:docMk/>
            <pc:sldMk cId="3479684195" sldId="2146847073"/>
            <ac:spMk id="11" creationId="{EF9AA0FA-F0D8-2832-41C5-0D9A0B69F263}"/>
          </ac:spMkLst>
        </pc:spChg>
        <pc:spChg chg="add mod">
          <ac:chgData name="Ajay Singh -SSB" userId="6bc3df5e-e1f7-4ca0-94a9-4ae95dcd3069" providerId="ADAL" clId="{5614CB49-6D0A-42B4-A3E3-537A0CEC35FD}" dt="2022-09-29T16:27:02.508" v="729" actId="1076"/>
          <ac:spMkLst>
            <pc:docMk/>
            <pc:sldMk cId="3479684195" sldId="2146847073"/>
            <ac:spMk id="14" creationId="{5E32BFDA-D9AC-4D79-EBD7-6515F55EC65D}"/>
          </ac:spMkLst>
        </pc:spChg>
        <pc:picChg chg="add del mod">
          <ac:chgData name="Ajay Singh -SSB" userId="6bc3df5e-e1f7-4ca0-94a9-4ae95dcd3069" providerId="ADAL" clId="{5614CB49-6D0A-42B4-A3E3-537A0CEC35FD}" dt="2022-09-29T16:24:38.414" v="678"/>
          <ac:picMkLst>
            <pc:docMk/>
            <pc:sldMk cId="3479684195" sldId="2146847073"/>
            <ac:picMk id="3" creationId="{5DE5F05D-B3FC-BB49-15C3-32C48A758065}"/>
          </ac:picMkLst>
        </pc:picChg>
        <pc:picChg chg="add mod">
          <ac:chgData name="Ajay Singh -SSB" userId="6bc3df5e-e1f7-4ca0-94a9-4ae95dcd3069" providerId="ADAL" clId="{5614CB49-6D0A-42B4-A3E3-537A0CEC35FD}" dt="2022-09-29T16:26:11.473" v="715" actId="1037"/>
          <ac:picMkLst>
            <pc:docMk/>
            <pc:sldMk cId="3479684195" sldId="2146847073"/>
            <ac:picMk id="12" creationId="{5B5F4B9C-0306-EB61-0929-585CF745394D}"/>
          </ac:picMkLst>
        </pc:picChg>
        <pc:picChg chg="add mod">
          <ac:chgData name="Ajay Singh -SSB" userId="6bc3df5e-e1f7-4ca0-94a9-4ae95dcd3069" providerId="ADAL" clId="{5614CB49-6D0A-42B4-A3E3-537A0CEC35FD}" dt="2022-09-29T16:26:11.473" v="715" actId="1037"/>
          <ac:picMkLst>
            <pc:docMk/>
            <pc:sldMk cId="3479684195" sldId="2146847073"/>
            <ac:picMk id="13" creationId="{BA0987FC-27AE-DAA3-2012-79D370D5BD16}"/>
          </ac:picMkLst>
        </pc:picChg>
        <pc:cxnChg chg="add mod">
          <ac:chgData name="Ajay Singh -SSB" userId="6bc3df5e-e1f7-4ca0-94a9-4ae95dcd3069" providerId="ADAL" clId="{5614CB49-6D0A-42B4-A3E3-537A0CEC35FD}" dt="2022-09-29T16:26:11.473" v="715" actId="1037"/>
          <ac:cxnSpMkLst>
            <pc:docMk/>
            <pc:sldMk cId="3479684195" sldId="2146847073"/>
            <ac:cxnSpMk id="7" creationId="{2AC92EE6-64F7-DF35-1637-5FBD03AFC97C}"/>
          </ac:cxnSpMkLst>
        </pc:cxnChg>
        <pc:cxnChg chg="add mod">
          <ac:chgData name="Ajay Singh -SSB" userId="6bc3df5e-e1f7-4ca0-94a9-4ae95dcd3069" providerId="ADAL" clId="{5614CB49-6D0A-42B4-A3E3-537A0CEC35FD}" dt="2022-09-29T16:26:11.473" v="715" actId="1037"/>
          <ac:cxnSpMkLst>
            <pc:docMk/>
            <pc:sldMk cId="3479684195" sldId="2146847073"/>
            <ac:cxnSpMk id="10" creationId="{8D63459E-4B8E-3B93-BE60-A124B6366CE6}"/>
          </ac:cxnSpMkLst>
        </pc:cxnChg>
      </pc:sldChg>
      <pc:sldChg chg="add del">
        <pc:chgData name="Ajay Singh -SSB" userId="6bc3df5e-e1f7-4ca0-94a9-4ae95dcd3069" providerId="ADAL" clId="{5614CB49-6D0A-42B4-A3E3-537A0CEC35FD}" dt="2022-09-29T16:20:45.668" v="583" actId="2696"/>
        <pc:sldMkLst>
          <pc:docMk/>
          <pc:sldMk cId="3680956215" sldId="2146847074"/>
        </pc:sldMkLst>
      </pc:sldChg>
      <pc:sldChg chg="addSp modSp add mod">
        <pc:chgData name="Ajay Singh -SSB" userId="6bc3df5e-e1f7-4ca0-94a9-4ae95dcd3069" providerId="ADAL" clId="{5614CB49-6D0A-42B4-A3E3-537A0CEC35FD}" dt="2022-09-29T16:28:10.373" v="785" actId="20577"/>
        <pc:sldMkLst>
          <pc:docMk/>
          <pc:sldMk cId="3899047681" sldId="2146847074"/>
        </pc:sldMkLst>
        <pc:spChg chg="add mod">
          <ac:chgData name="Ajay Singh -SSB" userId="6bc3df5e-e1f7-4ca0-94a9-4ae95dcd3069" providerId="ADAL" clId="{5614CB49-6D0A-42B4-A3E3-537A0CEC35FD}" dt="2022-09-29T16:27:51.139" v="759" actId="1037"/>
          <ac:spMkLst>
            <pc:docMk/>
            <pc:sldMk cId="3899047681" sldId="2146847074"/>
            <ac:spMk id="3" creationId="{5CE7FFDC-D9FD-1A89-6FCB-662EC992AAC6}"/>
          </ac:spMkLst>
        </pc:spChg>
        <pc:spChg chg="mod">
          <ac:chgData name="Ajay Singh -SSB" userId="6bc3df5e-e1f7-4ca0-94a9-4ae95dcd3069" providerId="ADAL" clId="{5614CB49-6D0A-42B4-A3E3-537A0CEC35FD}" dt="2022-09-29T16:28:10.373" v="785" actId="20577"/>
          <ac:spMkLst>
            <pc:docMk/>
            <pc:sldMk cId="3899047681" sldId="2146847074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27:51.139" v="759" actId="1037"/>
          <ac:spMkLst>
            <pc:docMk/>
            <pc:sldMk cId="3899047681" sldId="2146847074"/>
            <ac:spMk id="6" creationId="{AD0FC88C-8819-77A6-6545-F52059D86E95}"/>
          </ac:spMkLst>
        </pc:spChg>
        <pc:spChg chg="add mod">
          <ac:chgData name="Ajay Singh -SSB" userId="6bc3df5e-e1f7-4ca0-94a9-4ae95dcd3069" providerId="ADAL" clId="{5614CB49-6D0A-42B4-A3E3-537A0CEC35FD}" dt="2022-09-29T16:27:51.139" v="759" actId="1037"/>
          <ac:spMkLst>
            <pc:docMk/>
            <pc:sldMk cId="3899047681" sldId="2146847074"/>
            <ac:spMk id="9" creationId="{A62B1EC9-2E3B-F7E6-2466-6CA4617655E8}"/>
          </ac:spMkLst>
        </pc:spChg>
        <pc:spChg chg="add mod">
          <ac:chgData name="Ajay Singh -SSB" userId="6bc3df5e-e1f7-4ca0-94a9-4ae95dcd3069" providerId="ADAL" clId="{5614CB49-6D0A-42B4-A3E3-537A0CEC35FD}" dt="2022-09-29T16:27:51.139" v="759" actId="1037"/>
          <ac:spMkLst>
            <pc:docMk/>
            <pc:sldMk cId="3899047681" sldId="2146847074"/>
            <ac:spMk id="10" creationId="{A65C2CC0-B9D5-8166-599D-554E5BD4D6F4}"/>
          </ac:spMkLst>
        </pc:spChg>
        <pc:spChg chg="add mod">
          <ac:chgData name="Ajay Singh -SSB" userId="6bc3df5e-e1f7-4ca0-94a9-4ae95dcd3069" providerId="ADAL" clId="{5614CB49-6D0A-42B4-A3E3-537A0CEC35FD}" dt="2022-09-29T16:27:51.139" v="759" actId="1037"/>
          <ac:spMkLst>
            <pc:docMk/>
            <pc:sldMk cId="3899047681" sldId="2146847074"/>
            <ac:spMk id="11" creationId="{451E9F3D-47CF-8C48-1C75-4DABD4E20264}"/>
          </ac:spMkLst>
        </pc:spChg>
        <pc:graphicFrameChg chg="add mod">
          <ac:chgData name="Ajay Singh -SSB" userId="6bc3df5e-e1f7-4ca0-94a9-4ae95dcd3069" providerId="ADAL" clId="{5614CB49-6D0A-42B4-A3E3-537A0CEC35FD}" dt="2022-09-29T16:27:51.139" v="759" actId="1037"/>
          <ac:graphicFrameMkLst>
            <pc:docMk/>
            <pc:sldMk cId="3899047681" sldId="2146847074"/>
            <ac:graphicFrameMk id="5" creationId="{9C847046-4260-351B-663B-B45E3B0EE687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27:51.139" v="759" actId="1037"/>
          <ac:graphicFrameMkLst>
            <pc:docMk/>
            <pc:sldMk cId="3899047681" sldId="2146847074"/>
            <ac:graphicFrameMk id="7" creationId="{E69793B8-DB3B-0B7D-306F-B35AF6FE5511}"/>
          </ac:graphicFrameMkLst>
        </pc:graphicFrameChg>
        <pc:cxnChg chg="add mod">
          <ac:chgData name="Ajay Singh -SSB" userId="6bc3df5e-e1f7-4ca0-94a9-4ae95dcd3069" providerId="ADAL" clId="{5614CB49-6D0A-42B4-A3E3-537A0CEC35FD}" dt="2022-09-29T16:27:51.139" v="759" actId="1037"/>
          <ac:cxnSpMkLst>
            <pc:docMk/>
            <pc:sldMk cId="3899047681" sldId="2146847074"/>
            <ac:cxnSpMk id="8" creationId="{D146FAED-ACA7-AC14-BB9D-A53916364641}"/>
          </ac:cxnSpMkLst>
        </pc:cxnChg>
      </pc:sldChg>
      <pc:sldChg chg="addSp delSp modSp add mod">
        <pc:chgData name="Ajay Singh -SSB" userId="6bc3df5e-e1f7-4ca0-94a9-4ae95dcd3069" providerId="ADAL" clId="{5614CB49-6D0A-42B4-A3E3-537A0CEC35FD}" dt="2022-09-29T16:56:02.134" v="1046"/>
        <pc:sldMkLst>
          <pc:docMk/>
          <pc:sldMk cId="733818657" sldId="2146847075"/>
        </pc:sldMkLst>
        <pc:spChg chg="add mod">
          <ac:chgData name="Ajay Singh -SSB" userId="6bc3df5e-e1f7-4ca0-94a9-4ae95dcd3069" providerId="ADAL" clId="{5614CB49-6D0A-42B4-A3E3-537A0CEC35FD}" dt="2022-09-29T16:28:43.986" v="798" actId="1036"/>
          <ac:spMkLst>
            <pc:docMk/>
            <pc:sldMk cId="733818657" sldId="2146847075"/>
            <ac:spMk id="3" creationId="{E41252B8-5CF4-3FE3-0E6B-4E8E2276E420}"/>
          </ac:spMkLst>
        </pc:spChg>
        <pc:spChg chg="mod">
          <ac:chgData name="Ajay Singh -SSB" userId="6bc3df5e-e1f7-4ca0-94a9-4ae95dcd3069" providerId="ADAL" clId="{5614CB49-6D0A-42B4-A3E3-537A0CEC35FD}" dt="2022-09-29T16:28:51.266" v="801" actId="20577"/>
          <ac:spMkLst>
            <pc:docMk/>
            <pc:sldMk cId="733818657" sldId="2146847075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28:43.986" v="798" actId="1036"/>
          <ac:spMkLst>
            <pc:docMk/>
            <pc:sldMk cId="733818657" sldId="2146847075"/>
            <ac:spMk id="6" creationId="{036AC8F7-5CE9-78A8-1046-21821E63C6D0}"/>
          </ac:spMkLst>
        </pc:spChg>
        <pc:spChg chg="add del mod">
          <ac:chgData name="Ajay Singh -SSB" userId="6bc3df5e-e1f7-4ca0-94a9-4ae95dcd3069" providerId="ADAL" clId="{5614CB49-6D0A-42B4-A3E3-537A0CEC35FD}" dt="2022-09-29T16:55:58.425" v="1044"/>
          <ac:spMkLst>
            <pc:docMk/>
            <pc:sldMk cId="733818657" sldId="2146847075"/>
            <ac:spMk id="7" creationId="{3C510B48-BC3E-E144-A75C-88BCF5CAD72F}"/>
          </ac:spMkLst>
        </pc:spChg>
        <pc:spChg chg="add del mod">
          <ac:chgData name="Ajay Singh -SSB" userId="6bc3df5e-e1f7-4ca0-94a9-4ae95dcd3069" providerId="ADAL" clId="{5614CB49-6D0A-42B4-A3E3-537A0CEC35FD}" dt="2022-09-29T16:56:02.134" v="1046"/>
          <ac:spMkLst>
            <pc:docMk/>
            <pc:sldMk cId="733818657" sldId="2146847075"/>
            <ac:spMk id="9" creationId="{C9F8919A-4D50-BB70-97E4-79A42F6CB5CC}"/>
          </ac:spMkLst>
        </pc:spChg>
        <pc:graphicFrameChg chg="add mod">
          <ac:chgData name="Ajay Singh -SSB" userId="6bc3df5e-e1f7-4ca0-94a9-4ae95dcd3069" providerId="ADAL" clId="{5614CB49-6D0A-42B4-A3E3-537A0CEC35FD}" dt="2022-09-29T16:28:43.986" v="798" actId="1036"/>
          <ac:graphicFrameMkLst>
            <pc:docMk/>
            <pc:sldMk cId="733818657" sldId="2146847075"/>
            <ac:graphicFrameMk id="5" creationId="{9FE0F0A5-E351-FA99-E3F2-966310CC88F9}"/>
          </ac:graphicFrameMkLst>
        </pc:graphicFrameChg>
        <pc:picChg chg="add del mod">
          <ac:chgData name="Ajay Singh -SSB" userId="6bc3df5e-e1f7-4ca0-94a9-4ae95dcd3069" providerId="ADAL" clId="{5614CB49-6D0A-42B4-A3E3-537A0CEC35FD}" dt="2022-09-29T16:55:58.425" v="1044"/>
          <ac:picMkLst>
            <pc:docMk/>
            <pc:sldMk cId="733818657" sldId="2146847075"/>
            <ac:picMk id="8" creationId="{9BC2078D-42CB-8027-1DB6-0847F47AC66E}"/>
          </ac:picMkLst>
        </pc:picChg>
        <pc:picChg chg="add del mod">
          <ac:chgData name="Ajay Singh -SSB" userId="6bc3df5e-e1f7-4ca0-94a9-4ae95dcd3069" providerId="ADAL" clId="{5614CB49-6D0A-42B4-A3E3-537A0CEC35FD}" dt="2022-09-29T16:56:02.134" v="1046"/>
          <ac:picMkLst>
            <pc:docMk/>
            <pc:sldMk cId="733818657" sldId="2146847075"/>
            <ac:picMk id="10" creationId="{701896CD-C177-28B3-26CD-4DB718A5E9A1}"/>
          </ac:picMkLst>
        </pc:picChg>
      </pc:sldChg>
      <pc:sldChg chg="add del">
        <pc:chgData name="Ajay Singh -SSB" userId="6bc3df5e-e1f7-4ca0-94a9-4ae95dcd3069" providerId="ADAL" clId="{5614CB49-6D0A-42B4-A3E3-537A0CEC35FD}" dt="2022-09-29T16:20:45.668" v="583" actId="2696"/>
        <pc:sldMkLst>
          <pc:docMk/>
          <pc:sldMk cId="3651874571" sldId="2146847075"/>
        </pc:sldMkLst>
      </pc:sldChg>
      <pc:sldChg chg="addSp modSp add mod">
        <pc:chgData name="Ajay Singh -SSB" userId="6bc3df5e-e1f7-4ca0-94a9-4ae95dcd3069" providerId="ADAL" clId="{5614CB49-6D0A-42B4-A3E3-537A0CEC35FD}" dt="2022-09-29T16:17:07.063" v="564"/>
        <pc:sldMkLst>
          <pc:docMk/>
          <pc:sldMk cId="2660545079" sldId="2146847076"/>
        </pc:sldMkLst>
        <pc:spChg chg="add mod">
          <ac:chgData name="Ajay Singh -SSB" userId="6bc3df5e-e1f7-4ca0-94a9-4ae95dcd3069" providerId="ADAL" clId="{5614CB49-6D0A-42B4-A3E3-537A0CEC35FD}" dt="2022-09-29T16:10:21.793" v="396" actId="1038"/>
          <ac:spMkLst>
            <pc:docMk/>
            <pc:sldMk cId="2660545079" sldId="2146847076"/>
            <ac:spMk id="3" creationId="{466018E9-53AE-4636-9FD6-0890D2888D72}"/>
          </ac:spMkLst>
        </pc:spChg>
        <pc:spChg chg="mod">
          <ac:chgData name="Ajay Singh -SSB" userId="6bc3df5e-e1f7-4ca0-94a9-4ae95dcd3069" providerId="ADAL" clId="{5614CB49-6D0A-42B4-A3E3-537A0CEC35FD}" dt="2022-09-29T16:11:36.098" v="421" actId="20577"/>
          <ac:spMkLst>
            <pc:docMk/>
            <pc:sldMk cId="2660545079" sldId="2146847076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11:18.891" v="407" actId="1036"/>
          <ac:spMkLst>
            <pc:docMk/>
            <pc:sldMk cId="2660545079" sldId="2146847076"/>
            <ac:spMk id="6" creationId="{897421D9-39C7-9F27-A982-D27FFE6B5517}"/>
          </ac:spMkLst>
        </pc:spChg>
        <pc:spChg chg="add mod">
          <ac:chgData name="Ajay Singh -SSB" userId="6bc3df5e-e1f7-4ca0-94a9-4ae95dcd3069" providerId="ADAL" clId="{5614CB49-6D0A-42B4-A3E3-537A0CEC35FD}" dt="2022-09-29T16:13:36.885" v="484" actId="14100"/>
          <ac:spMkLst>
            <pc:docMk/>
            <pc:sldMk cId="2660545079" sldId="2146847076"/>
            <ac:spMk id="7" creationId="{249A266A-36D8-07E5-DBAE-2ECBC934A103}"/>
          </ac:spMkLst>
        </pc:spChg>
        <pc:spChg chg="add mod">
          <ac:chgData name="Ajay Singh -SSB" userId="6bc3df5e-e1f7-4ca0-94a9-4ae95dcd3069" providerId="ADAL" clId="{5614CB49-6D0A-42B4-A3E3-537A0CEC35FD}" dt="2022-09-29T16:13:56.798" v="488" actId="20577"/>
          <ac:spMkLst>
            <pc:docMk/>
            <pc:sldMk cId="2660545079" sldId="2146847076"/>
            <ac:spMk id="8" creationId="{5256B24F-9C67-5F7B-C8A5-113E64A80DCE}"/>
          </ac:spMkLst>
        </pc:spChg>
        <pc:spChg chg="add mod">
          <ac:chgData name="Ajay Singh -SSB" userId="6bc3df5e-e1f7-4ca0-94a9-4ae95dcd3069" providerId="ADAL" clId="{5614CB49-6D0A-42B4-A3E3-537A0CEC35FD}" dt="2022-09-29T16:17:07.063" v="564"/>
          <ac:spMkLst>
            <pc:docMk/>
            <pc:sldMk cId="2660545079" sldId="2146847076"/>
            <ac:spMk id="9" creationId="{720262EA-0CBC-DC40-720D-49367856A03D}"/>
          </ac:spMkLst>
        </pc:spChg>
        <pc:spChg chg="add mod">
          <ac:chgData name="Ajay Singh -SSB" userId="6bc3df5e-e1f7-4ca0-94a9-4ae95dcd3069" providerId="ADAL" clId="{5614CB49-6D0A-42B4-A3E3-537A0CEC35FD}" dt="2022-09-29T16:10:21.793" v="396" actId="1038"/>
          <ac:spMkLst>
            <pc:docMk/>
            <pc:sldMk cId="2660545079" sldId="2146847076"/>
            <ac:spMk id="10" creationId="{2F4F571C-D120-9D39-EE77-E1A12E851A0E}"/>
          </ac:spMkLst>
        </pc:spChg>
        <pc:graphicFrameChg chg="add mod">
          <ac:chgData name="Ajay Singh -SSB" userId="6bc3df5e-e1f7-4ca0-94a9-4ae95dcd3069" providerId="ADAL" clId="{5614CB49-6D0A-42B4-A3E3-537A0CEC35FD}" dt="2022-09-29T16:10:21.793" v="396" actId="1038"/>
          <ac:graphicFrameMkLst>
            <pc:docMk/>
            <pc:sldMk cId="2660545079" sldId="2146847076"/>
            <ac:graphicFrameMk id="5" creationId="{DB1E0DB7-91D5-D141-2419-1B47DB7A597E}"/>
          </ac:graphicFrameMkLst>
        </pc:graphicFrameChg>
      </pc:sldChg>
      <pc:sldChg chg="addSp delSp modSp add mod">
        <pc:chgData name="Ajay Singh -SSB" userId="6bc3df5e-e1f7-4ca0-94a9-4ae95dcd3069" providerId="ADAL" clId="{5614CB49-6D0A-42B4-A3E3-537A0CEC35FD}" dt="2022-09-29T16:43:17.803" v="953" actId="1036"/>
        <pc:sldMkLst>
          <pc:docMk/>
          <pc:sldMk cId="1449792510" sldId="2146847077"/>
        </pc:sldMkLst>
        <pc:spChg chg="mod">
          <ac:chgData name="Ajay Singh -SSB" userId="6bc3df5e-e1f7-4ca0-94a9-4ae95dcd3069" providerId="ADAL" clId="{5614CB49-6D0A-42B4-A3E3-537A0CEC35FD}" dt="2022-09-29T16:17:58.657" v="569" actId="404"/>
          <ac:spMkLst>
            <pc:docMk/>
            <pc:sldMk cId="1449792510" sldId="2146847077"/>
            <ac:spMk id="8" creationId="{5256B24F-9C67-5F7B-C8A5-113E64A80DCE}"/>
          </ac:spMkLst>
        </pc:spChg>
        <pc:spChg chg="mod">
          <ac:chgData name="Ajay Singh -SSB" userId="6bc3df5e-e1f7-4ca0-94a9-4ae95dcd3069" providerId="ADAL" clId="{5614CB49-6D0A-42B4-A3E3-537A0CEC35FD}" dt="2022-09-29T16:43:17.803" v="953" actId="1036"/>
          <ac:spMkLst>
            <pc:docMk/>
            <pc:sldMk cId="1449792510" sldId="2146847077"/>
            <ac:spMk id="9" creationId="{720262EA-0CBC-DC40-720D-49367856A03D}"/>
          </ac:spMkLst>
        </pc:spChg>
        <pc:graphicFrameChg chg="del">
          <ac:chgData name="Ajay Singh -SSB" userId="6bc3df5e-e1f7-4ca0-94a9-4ae95dcd3069" providerId="ADAL" clId="{5614CB49-6D0A-42B4-A3E3-537A0CEC35FD}" dt="2022-09-29T16:15:54.797" v="554" actId="478"/>
          <ac:graphicFrameMkLst>
            <pc:docMk/>
            <pc:sldMk cId="1449792510" sldId="2146847077"/>
            <ac:graphicFrameMk id="5" creationId="{DB1E0DB7-91D5-D141-2419-1B47DB7A597E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16:28.330" v="562" actId="1037"/>
          <ac:graphicFrameMkLst>
            <pc:docMk/>
            <pc:sldMk cId="1449792510" sldId="2146847077"/>
            <ac:graphicFrameMk id="11" creationId="{17DFED8A-5C32-521B-5AB3-82230EA06C41}"/>
          </ac:graphicFrameMkLst>
        </pc:graphicFrameChg>
      </pc:sldChg>
      <pc:sldChg chg="addSp modSp add mod">
        <pc:chgData name="Ajay Singh -SSB" userId="6bc3df5e-e1f7-4ca0-94a9-4ae95dcd3069" providerId="ADAL" clId="{5614CB49-6D0A-42B4-A3E3-537A0CEC35FD}" dt="2022-09-29T16:43:26.546" v="956" actId="1036"/>
        <pc:sldMkLst>
          <pc:docMk/>
          <pc:sldMk cId="3676867918" sldId="2146847078"/>
        </pc:sldMkLst>
        <pc:spChg chg="mod">
          <ac:chgData name="Ajay Singh -SSB" userId="6bc3df5e-e1f7-4ca0-94a9-4ae95dcd3069" providerId="ADAL" clId="{5614CB49-6D0A-42B4-A3E3-537A0CEC35FD}" dt="2022-09-29T16:20:24.898" v="582"/>
          <ac:spMkLst>
            <pc:docMk/>
            <pc:sldMk cId="3676867918" sldId="2146847078"/>
            <ac:spMk id="8" creationId="{5256B24F-9C67-5F7B-C8A5-113E64A80DCE}"/>
          </ac:spMkLst>
        </pc:spChg>
        <pc:spChg chg="mod">
          <ac:chgData name="Ajay Singh -SSB" userId="6bc3df5e-e1f7-4ca0-94a9-4ae95dcd3069" providerId="ADAL" clId="{5614CB49-6D0A-42B4-A3E3-537A0CEC35FD}" dt="2022-09-29T16:43:26.546" v="956" actId="1036"/>
          <ac:spMkLst>
            <pc:docMk/>
            <pc:sldMk cId="3676867918" sldId="2146847078"/>
            <ac:spMk id="9" creationId="{720262EA-0CBC-DC40-720D-49367856A03D}"/>
          </ac:spMkLst>
        </pc:spChg>
        <pc:spChg chg="add mod">
          <ac:chgData name="Ajay Singh -SSB" userId="6bc3df5e-e1f7-4ca0-94a9-4ae95dcd3069" providerId="ADAL" clId="{5614CB49-6D0A-42B4-A3E3-537A0CEC35FD}" dt="2022-09-29T16:18:54.814" v="572"/>
          <ac:spMkLst>
            <pc:docMk/>
            <pc:sldMk cId="3676867918" sldId="2146847078"/>
            <ac:spMk id="12" creationId="{517C1B06-9462-9072-A6B5-CE3269BF4303}"/>
          </ac:spMkLst>
        </pc:spChg>
        <pc:spChg chg="add mod">
          <ac:chgData name="Ajay Singh -SSB" userId="6bc3df5e-e1f7-4ca0-94a9-4ae95dcd3069" providerId="ADAL" clId="{5614CB49-6D0A-42B4-A3E3-537A0CEC35FD}" dt="2022-09-29T16:18:54.814" v="572"/>
          <ac:spMkLst>
            <pc:docMk/>
            <pc:sldMk cId="3676867918" sldId="2146847078"/>
            <ac:spMk id="13" creationId="{17BFA112-F826-EAC0-9CF2-E77F2138C709}"/>
          </ac:spMkLst>
        </pc:spChg>
        <pc:grpChg chg="add mod">
          <ac:chgData name="Ajay Singh -SSB" userId="6bc3df5e-e1f7-4ca0-94a9-4ae95dcd3069" providerId="ADAL" clId="{5614CB49-6D0A-42B4-A3E3-537A0CEC35FD}" dt="2022-09-29T16:18:54.814" v="572"/>
          <ac:grpSpMkLst>
            <pc:docMk/>
            <pc:sldMk cId="3676867918" sldId="2146847078"/>
            <ac:grpSpMk id="5" creationId="{F5A09C27-4EDE-2DB7-CE0C-2BE5783A9453}"/>
          </ac:grpSpMkLst>
        </pc:grpChg>
        <pc:graphicFrameChg chg="mod">
          <ac:chgData name="Ajay Singh -SSB" userId="6bc3df5e-e1f7-4ca0-94a9-4ae95dcd3069" providerId="ADAL" clId="{5614CB49-6D0A-42B4-A3E3-537A0CEC35FD}" dt="2022-09-29T16:19:28.430" v="578" actId="478"/>
          <ac:graphicFrameMkLst>
            <pc:docMk/>
            <pc:sldMk cId="3676867918" sldId="2146847078"/>
            <ac:graphicFrameMk id="11" creationId="{17DFED8A-5C32-521B-5AB3-82230EA06C41}"/>
          </ac:graphicFrameMkLst>
        </pc:graphicFrameChg>
        <pc:graphicFrameChg chg="add mod">
          <ac:chgData name="Ajay Singh -SSB" userId="6bc3df5e-e1f7-4ca0-94a9-4ae95dcd3069" providerId="ADAL" clId="{5614CB49-6D0A-42B4-A3E3-537A0CEC35FD}" dt="2022-09-29T16:19:50.951" v="580" actId="14100"/>
          <ac:graphicFrameMkLst>
            <pc:docMk/>
            <pc:sldMk cId="3676867918" sldId="2146847078"/>
            <ac:graphicFrameMk id="14" creationId="{8D0C0E98-99C8-77EB-F551-2741AB49CB69}"/>
          </ac:graphicFrameMkLst>
        </pc:graphicFrameChg>
      </pc:sldChg>
      <pc:sldChg chg="modSp add mod">
        <pc:chgData name="Ajay Singh -SSB" userId="6bc3df5e-e1f7-4ca0-94a9-4ae95dcd3069" providerId="ADAL" clId="{5614CB49-6D0A-42B4-A3E3-537A0CEC35FD}" dt="2022-09-29T16:23:17.969" v="647" actId="6549"/>
        <pc:sldMkLst>
          <pc:docMk/>
          <pc:sldMk cId="1012171201" sldId="2146847079"/>
        </pc:sldMkLst>
        <pc:spChg chg="mod">
          <ac:chgData name="Ajay Singh -SSB" userId="6bc3df5e-e1f7-4ca0-94a9-4ae95dcd3069" providerId="ADAL" clId="{5614CB49-6D0A-42B4-A3E3-537A0CEC35FD}" dt="2022-09-29T16:23:17.969" v="647" actId="6549"/>
          <ac:spMkLst>
            <pc:docMk/>
            <pc:sldMk cId="1012171201" sldId="2146847079"/>
            <ac:spMk id="3" creationId="{F63034EE-329A-1424-52A6-F3F5E55807D1}"/>
          </ac:spMkLst>
        </pc:spChg>
      </pc:sldChg>
      <pc:sldChg chg="delSp modSp add mod">
        <pc:chgData name="Ajay Singh -SSB" userId="6bc3df5e-e1f7-4ca0-94a9-4ae95dcd3069" providerId="ADAL" clId="{5614CB49-6D0A-42B4-A3E3-537A0CEC35FD}" dt="2022-09-29T16:24:55.656" v="679"/>
        <pc:sldMkLst>
          <pc:docMk/>
          <pc:sldMk cId="2800448044" sldId="2146847080"/>
        </pc:sldMkLst>
        <pc:spChg chg="mod">
          <ac:chgData name="Ajay Singh -SSB" userId="6bc3df5e-e1f7-4ca0-94a9-4ae95dcd3069" providerId="ADAL" clId="{5614CB49-6D0A-42B4-A3E3-537A0CEC35FD}" dt="2022-09-29T16:24:10.326" v="676" actId="6549"/>
          <ac:spMkLst>
            <pc:docMk/>
            <pc:sldMk cId="2800448044" sldId="2146847080"/>
            <ac:spMk id="3" creationId="{F63034EE-329A-1424-52A6-F3F5E55807D1}"/>
          </ac:spMkLst>
        </pc:spChg>
        <pc:picChg chg="del">
          <ac:chgData name="Ajay Singh -SSB" userId="6bc3df5e-e1f7-4ca0-94a9-4ae95dcd3069" providerId="ADAL" clId="{5614CB49-6D0A-42B4-A3E3-537A0CEC35FD}" dt="2022-09-29T16:24:55.656" v="679"/>
          <ac:picMkLst>
            <pc:docMk/>
            <pc:sldMk cId="2800448044" sldId="2146847080"/>
            <ac:picMk id="2" creationId="{360C5046-2A45-062B-9C8B-E187807E8763}"/>
          </ac:picMkLst>
        </pc:picChg>
      </pc:sldChg>
      <pc:sldChg chg="addSp delSp modSp add mod">
        <pc:chgData name="Ajay Singh -SSB" userId="6bc3df5e-e1f7-4ca0-94a9-4ae95dcd3069" providerId="ADAL" clId="{5614CB49-6D0A-42B4-A3E3-537A0CEC35FD}" dt="2022-09-29T16:29:52.967" v="824" actId="478"/>
        <pc:sldMkLst>
          <pc:docMk/>
          <pc:sldMk cId="1239994314" sldId="2146847082"/>
        </pc:sldMkLst>
        <pc:spChg chg="del">
          <ac:chgData name="Ajay Singh -SSB" userId="6bc3df5e-e1f7-4ca0-94a9-4ae95dcd3069" providerId="ADAL" clId="{5614CB49-6D0A-42B4-A3E3-537A0CEC35FD}" dt="2022-09-29T16:29:52.967" v="824" actId="478"/>
          <ac:spMkLst>
            <pc:docMk/>
            <pc:sldMk cId="1239994314" sldId="2146847082"/>
            <ac:spMk id="2" creationId="{4ECFC752-7F53-C287-12C1-2FA1EF234DAC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3" creationId="{4E650427-702E-30A1-4B5A-A162129CE0E5}"/>
          </ac:spMkLst>
        </pc:spChg>
        <pc:spChg chg="mod">
          <ac:chgData name="Ajay Singh -SSB" userId="6bc3df5e-e1f7-4ca0-94a9-4ae95dcd3069" providerId="ADAL" clId="{5614CB49-6D0A-42B4-A3E3-537A0CEC35FD}" dt="2022-09-29T16:29:29.836" v="823" actId="20577"/>
          <ac:spMkLst>
            <pc:docMk/>
            <pc:sldMk cId="1239994314" sldId="2146847082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5" creationId="{A3D97D0D-A184-6E8B-2699-176D6582BF8E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6" creationId="{91B457C2-58DE-4C35-E476-F509F2BD009E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7" creationId="{0A8A18EA-5CF0-CBF2-B23F-218A18BC5046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9" creationId="{81BA28A9-B40E-C9A2-5106-7FAFBA82D745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0" creationId="{7202F9E3-3AF0-FD28-6219-C4B5518CC462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1" creationId="{6256D07D-920F-1CC5-44BB-E879138892B0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3" creationId="{3FFBD1EB-7D2D-9AA6-F3A8-0F2565F7D734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4" creationId="{C9967225-F749-5331-573A-039F0320A6B5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6" creationId="{1D35CD6C-CEFB-B1F3-40CE-6AD05C01D7CA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7" creationId="{5CEDD9D9-BB03-372E-E512-774858C7634A}"/>
          </ac:spMkLst>
        </pc:spChg>
        <pc:spChg chg="add mod">
          <ac:chgData name="Ajay Singh -SSB" userId="6bc3df5e-e1f7-4ca0-94a9-4ae95dcd3069" providerId="ADAL" clId="{5614CB49-6D0A-42B4-A3E3-537A0CEC35FD}" dt="2022-09-29T16:29:18.895" v="813" actId="1036"/>
          <ac:spMkLst>
            <pc:docMk/>
            <pc:sldMk cId="1239994314" sldId="2146847082"/>
            <ac:spMk id="18" creationId="{92E215D6-4F0A-18C4-B267-65120BDE9D07}"/>
          </ac:spMkLst>
        </pc:spChg>
        <pc:graphicFrameChg chg="add mod">
          <ac:chgData name="Ajay Singh -SSB" userId="6bc3df5e-e1f7-4ca0-94a9-4ae95dcd3069" providerId="ADAL" clId="{5614CB49-6D0A-42B4-A3E3-537A0CEC35FD}" dt="2022-09-29T16:29:18.895" v="813" actId="1036"/>
          <ac:graphicFrameMkLst>
            <pc:docMk/>
            <pc:sldMk cId="1239994314" sldId="2146847082"/>
            <ac:graphicFrameMk id="15" creationId="{C0304897-6F3A-DEC7-64D7-D5B9046248B3}"/>
          </ac:graphicFrameMkLst>
        </pc:graphicFrameChg>
        <pc:picChg chg="add mod">
          <ac:chgData name="Ajay Singh -SSB" userId="6bc3df5e-e1f7-4ca0-94a9-4ae95dcd3069" providerId="ADAL" clId="{5614CB49-6D0A-42B4-A3E3-537A0CEC35FD}" dt="2022-09-29T16:29:18.895" v="813" actId="1036"/>
          <ac:picMkLst>
            <pc:docMk/>
            <pc:sldMk cId="1239994314" sldId="2146847082"/>
            <ac:picMk id="8" creationId="{A8775E05-DBE2-26C4-2CE9-FAB8F0C8E83C}"/>
          </ac:picMkLst>
        </pc:picChg>
        <pc:picChg chg="add mod">
          <ac:chgData name="Ajay Singh -SSB" userId="6bc3df5e-e1f7-4ca0-94a9-4ae95dcd3069" providerId="ADAL" clId="{5614CB49-6D0A-42B4-A3E3-537A0CEC35FD}" dt="2022-09-29T16:29:18.895" v="813" actId="1036"/>
          <ac:picMkLst>
            <pc:docMk/>
            <pc:sldMk cId="1239994314" sldId="2146847082"/>
            <ac:picMk id="12" creationId="{794BCC05-9C99-CB4C-9257-97C395DA0A90}"/>
          </ac:picMkLst>
        </pc:picChg>
      </pc:sldChg>
      <pc:sldChg chg="addSp modSp add mod">
        <pc:chgData name="Ajay Singh -SSB" userId="6bc3df5e-e1f7-4ca0-94a9-4ae95dcd3069" providerId="ADAL" clId="{5614CB49-6D0A-42B4-A3E3-537A0CEC35FD}" dt="2022-09-29T16:46:50.024" v="963" actId="12"/>
        <pc:sldMkLst>
          <pc:docMk/>
          <pc:sldMk cId="209271137" sldId="2146847083"/>
        </pc:sldMkLst>
        <pc:spChg chg="mod">
          <ac:chgData name="Ajay Singh -SSB" userId="6bc3df5e-e1f7-4ca0-94a9-4ae95dcd3069" providerId="ADAL" clId="{5614CB49-6D0A-42B4-A3E3-537A0CEC35FD}" dt="2022-09-29T16:31:46.110" v="881" actId="20577"/>
          <ac:spMkLst>
            <pc:docMk/>
            <pc:sldMk cId="209271137" sldId="2146847083"/>
            <ac:spMk id="4" creationId="{5BB57A64-9CDC-3AC9-5761-772187B84BDD}"/>
          </ac:spMkLst>
        </pc:spChg>
        <pc:graphicFrameChg chg="add mod">
          <ac:chgData name="Ajay Singh -SSB" userId="6bc3df5e-e1f7-4ca0-94a9-4ae95dcd3069" providerId="ADAL" clId="{5614CB49-6D0A-42B4-A3E3-537A0CEC35FD}" dt="2022-09-29T16:46:50.024" v="963" actId="12"/>
          <ac:graphicFrameMkLst>
            <pc:docMk/>
            <pc:sldMk cId="209271137" sldId="2146847083"/>
            <ac:graphicFrameMk id="3" creationId="{8F37559C-6CBE-C867-0346-4C9FF6B007BE}"/>
          </ac:graphicFrameMkLst>
        </pc:graphicFrameChg>
      </pc:sldChg>
      <pc:sldChg chg="addSp modSp add mod">
        <pc:chgData name="Ajay Singh -SSB" userId="6bc3df5e-e1f7-4ca0-94a9-4ae95dcd3069" providerId="ADAL" clId="{5614CB49-6D0A-42B4-A3E3-537A0CEC35FD}" dt="2022-09-29T16:33:56.884" v="906" actId="20577"/>
        <pc:sldMkLst>
          <pc:docMk/>
          <pc:sldMk cId="1549774679" sldId="2146847084"/>
        </pc:sldMkLst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3" creationId="{D67BB43E-1AAC-BD36-D264-C4EDB407A423}"/>
          </ac:spMkLst>
        </pc:spChg>
        <pc:spChg chg="mod">
          <ac:chgData name="Ajay Singh -SSB" userId="6bc3df5e-e1f7-4ca0-94a9-4ae95dcd3069" providerId="ADAL" clId="{5614CB49-6D0A-42B4-A3E3-537A0CEC35FD}" dt="2022-09-29T16:33:56.884" v="906" actId="20577"/>
          <ac:spMkLst>
            <pc:docMk/>
            <pc:sldMk cId="1549774679" sldId="2146847084"/>
            <ac:spMk id="4" creationId="{5BB57A64-9CDC-3AC9-5761-772187B84BDD}"/>
          </ac:spMkLst>
        </pc:spChg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5" creationId="{950C8587-C7A8-7DAE-E8D2-C9F24B45D609}"/>
          </ac:spMkLst>
        </pc:spChg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6" creationId="{64B7B48A-9E51-6D69-1EF4-0974FCBDFBAE}"/>
          </ac:spMkLst>
        </pc:spChg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7" creationId="{42CD1361-8B7C-863C-16C9-7338CC9CF094}"/>
          </ac:spMkLst>
        </pc:spChg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10" creationId="{D8409077-9D09-299A-4B2F-66213A2E3C03}"/>
          </ac:spMkLst>
        </pc:spChg>
        <pc:spChg chg="add mod">
          <ac:chgData name="Ajay Singh -SSB" userId="6bc3df5e-e1f7-4ca0-94a9-4ae95dcd3069" providerId="ADAL" clId="{5614CB49-6D0A-42B4-A3E3-537A0CEC35FD}" dt="2022-09-29T16:33:30.033" v="891"/>
          <ac:spMkLst>
            <pc:docMk/>
            <pc:sldMk cId="1549774679" sldId="2146847084"/>
            <ac:spMk id="11" creationId="{21B879DC-533E-0300-7DAE-72971EA84348}"/>
          </ac:spMkLst>
        </pc:spChg>
        <pc:spChg chg="add mod">
          <ac:chgData name="Ajay Singh -SSB" userId="6bc3df5e-e1f7-4ca0-94a9-4ae95dcd3069" providerId="ADAL" clId="{5614CB49-6D0A-42B4-A3E3-537A0CEC35FD}" dt="2022-09-29T16:33:45.858" v="892"/>
          <ac:spMkLst>
            <pc:docMk/>
            <pc:sldMk cId="1549774679" sldId="2146847084"/>
            <ac:spMk id="15" creationId="{C9FB395F-8B11-69D7-708E-4F3C41EC28F0}"/>
          </ac:spMkLst>
        </pc:spChg>
        <pc:picChg chg="add mod">
          <ac:chgData name="Ajay Singh -SSB" userId="6bc3df5e-e1f7-4ca0-94a9-4ae95dcd3069" providerId="ADAL" clId="{5614CB49-6D0A-42B4-A3E3-537A0CEC35FD}" dt="2022-09-29T16:33:30.033" v="891"/>
          <ac:picMkLst>
            <pc:docMk/>
            <pc:sldMk cId="1549774679" sldId="2146847084"/>
            <ac:picMk id="12" creationId="{D1DE1F02-F52E-A27B-CE6E-6876E13D1750}"/>
          </ac:picMkLst>
        </pc:picChg>
        <pc:picChg chg="add mod">
          <ac:chgData name="Ajay Singh -SSB" userId="6bc3df5e-e1f7-4ca0-94a9-4ae95dcd3069" providerId="ADAL" clId="{5614CB49-6D0A-42B4-A3E3-537A0CEC35FD}" dt="2022-09-29T16:33:30.033" v="891"/>
          <ac:picMkLst>
            <pc:docMk/>
            <pc:sldMk cId="1549774679" sldId="2146847084"/>
            <ac:picMk id="13" creationId="{12F7814F-EC34-59FB-77FA-A7067044331E}"/>
          </ac:picMkLst>
        </pc:picChg>
        <pc:picChg chg="add mod">
          <ac:chgData name="Ajay Singh -SSB" userId="6bc3df5e-e1f7-4ca0-94a9-4ae95dcd3069" providerId="ADAL" clId="{5614CB49-6D0A-42B4-A3E3-537A0CEC35FD}" dt="2022-09-29T16:33:30.033" v="891"/>
          <ac:picMkLst>
            <pc:docMk/>
            <pc:sldMk cId="1549774679" sldId="2146847084"/>
            <ac:picMk id="14" creationId="{290D3082-6D4E-41E4-3FE3-9B35DA84A337}"/>
          </ac:picMkLst>
        </pc:picChg>
        <pc:cxnChg chg="add mod">
          <ac:chgData name="Ajay Singh -SSB" userId="6bc3df5e-e1f7-4ca0-94a9-4ae95dcd3069" providerId="ADAL" clId="{5614CB49-6D0A-42B4-A3E3-537A0CEC35FD}" dt="2022-09-29T16:33:30.033" v="891"/>
          <ac:cxnSpMkLst>
            <pc:docMk/>
            <pc:sldMk cId="1549774679" sldId="2146847084"/>
            <ac:cxnSpMk id="8" creationId="{B296B2CB-B0A6-3F81-F88C-813EF38B8840}"/>
          </ac:cxnSpMkLst>
        </pc:cxnChg>
        <pc:cxnChg chg="add mod">
          <ac:chgData name="Ajay Singh -SSB" userId="6bc3df5e-e1f7-4ca0-94a9-4ae95dcd3069" providerId="ADAL" clId="{5614CB49-6D0A-42B4-A3E3-537A0CEC35FD}" dt="2022-09-29T16:33:30.033" v="891"/>
          <ac:cxnSpMkLst>
            <pc:docMk/>
            <pc:sldMk cId="1549774679" sldId="2146847084"/>
            <ac:cxnSpMk id="9" creationId="{46398421-DFB7-C910-8FA1-BB59133D4923}"/>
          </ac:cxnSpMkLst>
        </pc:cxnChg>
      </pc:sldChg>
      <pc:sldChg chg="modSp add mod">
        <pc:chgData name="Ajay Singh -SSB" userId="6bc3df5e-e1f7-4ca0-94a9-4ae95dcd3069" providerId="ADAL" clId="{5614CB49-6D0A-42B4-A3E3-537A0CEC35FD}" dt="2022-09-29T16:30:26.280" v="837" actId="20577"/>
        <pc:sldMkLst>
          <pc:docMk/>
          <pc:sldMk cId="1692849664" sldId="2146847085"/>
        </pc:sldMkLst>
        <pc:spChg chg="mod">
          <ac:chgData name="Ajay Singh -SSB" userId="6bc3df5e-e1f7-4ca0-94a9-4ae95dcd3069" providerId="ADAL" clId="{5614CB49-6D0A-42B4-A3E3-537A0CEC35FD}" dt="2022-09-29T16:30:26.280" v="837" actId="20577"/>
          <ac:spMkLst>
            <pc:docMk/>
            <pc:sldMk cId="1692849664" sldId="2146847085"/>
            <ac:spMk id="3" creationId="{F63034EE-329A-1424-52A6-F3F5E55807D1}"/>
          </ac:spMkLst>
        </pc:spChg>
      </pc:sldChg>
      <pc:sldChg chg="modSp add mod">
        <pc:chgData name="Ajay Singh -SSB" userId="6bc3df5e-e1f7-4ca0-94a9-4ae95dcd3069" providerId="ADAL" clId="{5614CB49-6D0A-42B4-A3E3-537A0CEC35FD}" dt="2022-09-29T16:33:03.039" v="890" actId="6549"/>
        <pc:sldMkLst>
          <pc:docMk/>
          <pc:sldMk cId="1291536774" sldId="2146847086"/>
        </pc:sldMkLst>
        <pc:spChg chg="mod">
          <ac:chgData name="Ajay Singh -SSB" userId="6bc3df5e-e1f7-4ca0-94a9-4ae95dcd3069" providerId="ADAL" clId="{5614CB49-6D0A-42B4-A3E3-537A0CEC35FD}" dt="2022-09-29T16:33:03.039" v="890" actId="6549"/>
          <ac:spMkLst>
            <pc:docMk/>
            <pc:sldMk cId="1291536774" sldId="2146847086"/>
            <ac:spMk id="3" creationId="{F63034EE-329A-1424-52A6-F3F5E55807D1}"/>
          </ac:spMkLst>
        </pc:spChg>
      </pc:sldChg>
      <pc:sldChg chg="modSp add mod">
        <pc:chgData name="Ajay Singh -SSB" userId="6bc3df5e-e1f7-4ca0-94a9-4ae95dcd3069" providerId="ADAL" clId="{5614CB49-6D0A-42B4-A3E3-537A0CEC35FD}" dt="2022-09-29T16:57:19.847" v="1070" actId="6549"/>
        <pc:sldMkLst>
          <pc:docMk/>
          <pc:sldMk cId="1562605166" sldId="2146847087"/>
        </pc:sldMkLst>
        <pc:spChg chg="mod">
          <ac:chgData name="Ajay Singh -SSB" userId="6bc3df5e-e1f7-4ca0-94a9-4ae95dcd3069" providerId="ADAL" clId="{5614CB49-6D0A-42B4-A3E3-537A0CEC35FD}" dt="2022-09-29T16:57:19.847" v="1070" actId="6549"/>
          <ac:spMkLst>
            <pc:docMk/>
            <pc:sldMk cId="1562605166" sldId="2146847087"/>
            <ac:spMk id="3" creationId="{F63034EE-329A-1424-52A6-F3F5E55807D1}"/>
          </ac:spMkLst>
        </pc:spChg>
      </pc:sldChg>
      <pc:sldMasterChg chg="delSldLayout">
        <pc:chgData name="Ajay Singh -SSB" userId="6bc3df5e-e1f7-4ca0-94a9-4ae95dcd3069" providerId="ADAL" clId="{5614CB49-6D0A-42B4-A3E3-537A0CEC35FD}" dt="2022-09-29T15:55:17.830" v="246" actId="47"/>
        <pc:sldMasterMkLst>
          <pc:docMk/>
          <pc:sldMasterMk cId="3143168725" sldId="2147483913"/>
        </pc:sldMasterMkLst>
        <pc:sldLayoutChg chg="del">
          <pc:chgData name="Ajay Singh -SSB" userId="6bc3df5e-e1f7-4ca0-94a9-4ae95dcd3069" providerId="ADAL" clId="{5614CB49-6D0A-42B4-A3E3-537A0CEC35FD}" dt="2022-09-29T15:55:17.830" v="246" actId="47"/>
          <pc:sldLayoutMkLst>
            <pc:docMk/>
            <pc:sldMasterMk cId="3143168725" sldId="2147483913"/>
            <pc:sldLayoutMk cId="1241098256" sldId="2147483945"/>
          </pc:sldLayoutMkLst>
        </pc:sldLayoutChg>
      </pc:sldMasterChg>
      <pc:sldMasterChg chg="modSldLayout">
        <pc:chgData name="Ajay Singh -SSB" userId="6bc3df5e-e1f7-4ca0-94a9-4ae95dcd3069" providerId="ADAL" clId="{5614CB49-6D0A-42B4-A3E3-537A0CEC35FD}" dt="2022-09-29T15:35:21.186" v="33" actId="1076"/>
        <pc:sldMasterMkLst>
          <pc:docMk/>
          <pc:sldMasterMk cId="3667558168" sldId="2147483936"/>
        </pc:sldMasterMkLst>
        <pc:sldLayoutChg chg="addSp modSp mod">
          <pc:chgData name="Ajay Singh -SSB" userId="6bc3df5e-e1f7-4ca0-94a9-4ae95dcd3069" providerId="ADAL" clId="{5614CB49-6D0A-42B4-A3E3-537A0CEC35FD}" dt="2022-09-29T15:35:21.186" v="33" actId="1076"/>
          <pc:sldLayoutMkLst>
            <pc:docMk/>
            <pc:sldMasterMk cId="3667558168" sldId="2147483936"/>
            <pc:sldLayoutMk cId="2430929757" sldId="2147483937"/>
          </pc:sldLayoutMkLst>
          <pc:picChg chg="add mod">
            <ac:chgData name="Ajay Singh -SSB" userId="6bc3df5e-e1f7-4ca0-94a9-4ae95dcd3069" providerId="ADAL" clId="{5614CB49-6D0A-42B4-A3E3-537A0CEC35FD}" dt="2022-09-29T15:35:21.186" v="33" actId="1076"/>
            <ac:picMkLst>
              <pc:docMk/>
              <pc:sldMasterMk cId="3667558168" sldId="2147483936"/>
              <pc:sldLayoutMk cId="2430929757" sldId="2147483937"/>
              <ac:picMk id="2" creationId="{BCFF9B7E-0277-C08B-90F2-DF148162C5EC}"/>
            </ac:picMkLst>
          </pc:picChg>
          <pc:picChg chg="mod">
            <ac:chgData name="Ajay Singh -SSB" userId="6bc3df5e-e1f7-4ca0-94a9-4ae95dcd3069" providerId="ADAL" clId="{5614CB49-6D0A-42B4-A3E3-537A0CEC35FD}" dt="2022-09-29T15:33:52.041" v="29" actId="1076"/>
            <ac:picMkLst>
              <pc:docMk/>
              <pc:sldMasterMk cId="3667558168" sldId="2147483936"/>
              <pc:sldLayoutMk cId="2430929757" sldId="2147483937"/>
              <ac:picMk id="15" creationId="{8CFAD6C1-D7B6-3F44-993B-3A0575EC76B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18CF4-465E-4C4F-A10C-D7092D119F1A}" type="datetimeFigureOut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C52F-5516-4A4F-93EA-1777049393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13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914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53CA0-28A1-1E4E-9EF7-EC20CB6FB8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2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753CA0-28A1-1E4E-9EF7-EC20CB6FB85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17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IITTech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niit.tech/" TargetMode="External"/><Relationship Id="rId4" Type="http://schemas.openxmlformats.org/officeDocument/2006/relationships/hyperlink" Target="https://www.youtube.com/user/niittechnologiesltd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8921AC60"/><Relationship Id="rId4" Type="http://schemas.openxmlformats.org/officeDocument/2006/relationships/hyperlink" Target="https://ind01.safelinks.protection.outlook.com/?url=https%3A%2F%2Fwww.coforge.com%2F&amp;data=05%7C01%7CBhupendra.3.S%40coforge.com%7Cd28956d317584a63b41608da8a6d93cc%7Cb727a530a0d54fb8bd40d8f9763e97db%7C0%7C0%7C637974500629699242%7CUnknown%7CTWFpbGZsb3d8eyJWIjoiMC4wLjAwMDAiLCJQIjoiV2luMzIiLCJBTiI6Ik1haWwiLCJXVCI6Mn0%3D%7C3000%7C%7C%7C&amp;sdata=L7x6ytkCP2zQ8EH9dQo%2B1ZW6RTy9EwV0YfmfiXpfPs8%3D&amp;reserved=0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0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facebook.com/niit.tech/" TargetMode="External"/><Relationship Id="rId5" Type="http://schemas.openxmlformats.org/officeDocument/2006/relationships/hyperlink" Target="https://www.youtube.com/user/niittechnologiesltd" TargetMode="External"/><Relationship Id="rId4" Type="http://schemas.openxmlformats.org/officeDocument/2006/relationships/hyperlink" Target="https://twitter.com/NIITTech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jpeg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jpeg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jpeg"/><Relationship Id="rId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Relationship Id="rId6" Type="http://schemas.openxmlformats.org/officeDocument/2006/relationships/hyperlink" Target="https://www.facebook.com/niit.tech/" TargetMode="External"/><Relationship Id="rId5" Type="http://schemas.openxmlformats.org/officeDocument/2006/relationships/hyperlink" Target="https://www.youtube.com/user/niittechnologiesltd" TargetMode="External"/><Relationship Id="rId4" Type="http://schemas.openxmlformats.org/officeDocument/2006/relationships/hyperlink" Target="https://twitter.com/NIITTech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2E1B83-9051-40B8-AEA2-A3277802B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D40AE506-A01F-7341-ADB2-912A9B542650}"/>
              </a:ext>
            </a:extLst>
          </p:cNvPr>
          <p:cNvSpPr/>
          <p:nvPr/>
        </p:nvSpPr>
        <p:spPr>
          <a:xfrm>
            <a:off x="0" y="0"/>
            <a:ext cx="6146800" cy="9144000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AD40C997-F355-1F46-893F-3E3DF4345B26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CEE6C-0BB4-284C-AA71-6D1443FE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09600"/>
            <a:ext cx="4754937" cy="731837"/>
          </a:xfrm>
        </p:spPr>
        <p:txBody>
          <a:bodyPr/>
          <a:lstStyle>
            <a:lvl1pPr algn="ctr">
              <a:defRPr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8C44781-9549-5D4B-B26B-C9B287E82753}"/>
              </a:ext>
            </a:extLst>
          </p:cNvPr>
          <p:cNvSpPr txBox="1"/>
          <p:nvPr/>
        </p:nvSpPr>
        <p:spPr>
          <a:xfrm>
            <a:off x="7200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DDD3-4FFD-2D49-BC4A-EF2D58B46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888" y="1860076"/>
            <a:ext cx="6934200" cy="580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37C46-A0A4-9342-80F4-A452677CB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0602" y="1860076"/>
            <a:ext cx="6934200" cy="580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27606A-1BA9-4E7D-94AE-F77A819B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4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9D8BF1-DBF4-D04A-89F5-DC2136714DB9}"/>
              </a:ext>
            </a:extLst>
          </p:cNvPr>
          <p:cNvGrpSpPr/>
          <p:nvPr/>
        </p:nvGrpSpPr>
        <p:grpSpPr>
          <a:xfrm>
            <a:off x="4742412" y="1"/>
            <a:ext cx="11517291" cy="6477000"/>
            <a:chOff x="0" y="0"/>
            <a:chExt cx="16259703" cy="91439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2F185E-6C7B-C543-8775-FDAC135D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5999" cy="914399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21BBA2-E195-4022-A0AE-7A8197BFFF39}"/>
                </a:ext>
              </a:extLst>
            </p:cNvPr>
            <p:cNvGrpSpPr/>
            <p:nvPr/>
          </p:nvGrpSpPr>
          <p:grpSpPr>
            <a:xfrm>
              <a:off x="10109200" y="1371600"/>
              <a:ext cx="6150503" cy="5086579"/>
              <a:chOff x="10032998" y="1581147"/>
              <a:chExt cx="6225676" cy="5010153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8C8FCA98-547E-4865-99DD-13180BA09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9200" y="1661003"/>
                <a:ext cx="6149474" cy="4930297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759A308-13FE-430B-A116-8EC255D9B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2998" y="1581147"/>
                <a:ext cx="218748" cy="2127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A4E4E1-1F94-A946-8CAE-DE1E6419772D}"/>
              </a:ext>
            </a:extLst>
          </p:cNvPr>
          <p:cNvSpPr/>
          <p:nvPr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F602B8C-E381-B94E-82DF-7A5DAB4C4B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A11A90-BA24-43AB-B798-2C6C03D0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20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A4E4E1-1F94-A946-8CAE-DE1E6419772D}"/>
              </a:ext>
            </a:extLst>
          </p:cNvPr>
          <p:cNvSpPr/>
          <p:nvPr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F602B8C-E381-B94E-82DF-7A5DAB4C4B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DA55DA-0532-0643-BF61-95062D8DB12F}"/>
              </a:ext>
            </a:extLst>
          </p:cNvPr>
          <p:cNvGrpSpPr/>
          <p:nvPr/>
        </p:nvGrpSpPr>
        <p:grpSpPr>
          <a:xfrm>
            <a:off x="9863809" y="1"/>
            <a:ext cx="6395894" cy="6476999"/>
            <a:chOff x="9575800" y="1"/>
            <a:chExt cx="6683903" cy="67686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A97CCE-3E56-8A48-A193-9A04E1953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75800" y="1"/>
              <a:ext cx="6680198" cy="676866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245505-E755-4747-95D0-A7262A54BBB2}"/>
                </a:ext>
              </a:extLst>
            </p:cNvPr>
            <p:cNvGrpSpPr/>
            <p:nvPr/>
          </p:nvGrpSpPr>
          <p:grpSpPr>
            <a:xfrm>
              <a:off x="10109200" y="1371600"/>
              <a:ext cx="6150503" cy="5086579"/>
              <a:chOff x="10032998" y="1581147"/>
              <a:chExt cx="6225676" cy="5010153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1BEAE285-C8F3-42CD-BA19-86CA1288A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9200" y="1661003"/>
                <a:ext cx="6149474" cy="4930297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1B7A88-A583-4128-9AD7-B87EB34D3E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2998" y="1581147"/>
                <a:ext cx="218748" cy="2127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6A08A61-616B-4978-98F0-90D61591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0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4E631E-1EDB-524A-B6ED-0FAF4824D902}"/>
              </a:ext>
            </a:extLst>
          </p:cNvPr>
          <p:cNvSpPr/>
          <p:nvPr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AC9418-60D2-6E4D-B250-DA39F17941C5}"/>
              </a:ext>
            </a:extLst>
          </p:cNvPr>
          <p:cNvSpPr/>
          <p:nvPr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older 5">
            <a:extLst>
              <a:ext uri="{FF2B5EF4-FFF2-40B4-BE49-F238E27FC236}">
                <a16:creationId xmlns:a16="http://schemas.microsoft.com/office/drawing/2014/main" id="{BF0C27AE-3C77-3946-A3FB-FAF0158F5AC5}"/>
              </a:ext>
            </a:extLst>
          </p:cNvPr>
          <p:cNvSpPr txBox="1">
            <a:spLocks/>
          </p:cNvSpPr>
          <p:nvPr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972F2C-4587-8749-AE18-62AF8CE5E80F}"/>
              </a:ext>
            </a:extLst>
          </p:cNvPr>
          <p:cNvGrpSpPr/>
          <p:nvPr/>
        </p:nvGrpSpPr>
        <p:grpSpPr>
          <a:xfrm>
            <a:off x="5461000" y="1"/>
            <a:ext cx="10798703" cy="6072886"/>
            <a:chOff x="0" y="0"/>
            <a:chExt cx="16259703" cy="91439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3490AD-049D-A244-B0E8-962BF14D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5998" cy="914399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6CCFDB-874E-F54A-A1BB-7984383E6FC2}"/>
                </a:ext>
              </a:extLst>
            </p:cNvPr>
            <p:cNvGrpSpPr/>
            <p:nvPr/>
          </p:nvGrpSpPr>
          <p:grpSpPr>
            <a:xfrm>
              <a:off x="10109200" y="1371600"/>
              <a:ext cx="6150503" cy="5086579"/>
              <a:chOff x="10032998" y="1581147"/>
              <a:chExt cx="6225676" cy="501015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B0CB6AE-DB9B-E645-9299-4DF9BC6D5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9200" y="1661003"/>
                <a:ext cx="6149474" cy="4930297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6EE0C21-20EA-904E-8B79-325B55FC9C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2998" y="1581147"/>
                <a:ext cx="218748" cy="212755"/>
              </a:xfrm>
              <a:prstGeom prst="ellipse">
                <a:avLst/>
              </a:prstGeom>
              <a:solidFill>
                <a:srgbClr val="0056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0E9570F-C6BA-4AD0-8712-78B32CD6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1EB4A9-77AF-DF4A-91E3-0ED327458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46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4E631E-1EDB-524A-B6ED-0FAF4824D902}"/>
              </a:ext>
            </a:extLst>
          </p:cNvPr>
          <p:cNvSpPr/>
          <p:nvPr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6D91F5-E9C1-9D40-A4AF-2EC6D7ABFADB}"/>
              </a:ext>
            </a:extLst>
          </p:cNvPr>
          <p:cNvGrpSpPr/>
          <p:nvPr/>
        </p:nvGrpSpPr>
        <p:grpSpPr>
          <a:xfrm>
            <a:off x="5689599" y="0"/>
            <a:ext cx="10570103" cy="5944327"/>
            <a:chOff x="1" y="0"/>
            <a:chExt cx="16259702" cy="91439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3490AD-049D-A244-B0E8-962BF14D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0"/>
              <a:ext cx="16255996" cy="9143997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6CCFDB-874E-F54A-A1BB-7984383E6FC2}"/>
                </a:ext>
              </a:extLst>
            </p:cNvPr>
            <p:cNvGrpSpPr/>
            <p:nvPr/>
          </p:nvGrpSpPr>
          <p:grpSpPr>
            <a:xfrm>
              <a:off x="10109200" y="1371600"/>
              <a:ext cx="6150503" cy="5086579"/>
              <a:chOff x="10032998" y="1581147"/>
              <a:chExt cx="6225676" cy="5010153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B0CB6AE-DB9B-E645-9299-4DF9BC6D5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9200" y="1661003"/>
                <a:ext cx="6149474" cy="4930297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6EE0C21-20EA-904E-8B79-325B55FC9C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2998" y="1581147"/>
                <a:ext cx="218748" cy="212755"/>
              </a:xfrm>
              <a:prstGeom prst="ellipse">
                <a:avLst/>
              </a:prstGeom>
              <a:solidFill>
                <a:srgbClr val="0056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1EB4A9-77AF-DF4A-91E3-0ED327458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211D8BF-D180-4C4E-97E6-DC358CB7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61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4E631E-1EDB-524A-B6ED-0FAF4824D902}"/>
              </a:ext>
            </a:extLst>
          </p:cNvPr>
          <p:cNvSpPr/>
          <p:nvPr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AC9418-60D2-6E4D-B250-DA39F17941C5}"/>
              </a:ext>
            </a:extLst>
          </p:cNvPr>
          <p:cNvSpPr/>
          <p:nvPr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older 5">
            <a:extLst>
              <a:ext uri="{FF2B5EF4-FFF2-40B4-BE49-F238E27FC236}">
                <a16:creationId xmlns:a16="http://schemas.microsoft.com/office/drawing/2014/main" id="{BF0C27AE-3C77-3946-A3FB-FAF0158F5AC5}"/>
              </a:ext>
            </a:extLst>
          </p:cNvPr>
          <p:cNvSpPr txBox="1">
            <a:spLocks/>
          </p:cNvSpPr>
          <p:nvPr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276B3A-1F0B-A746-899C-F8C2E880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00" y="609600"/>
            <a:ext cx="9083373" cy="731837"/>
          </a:xfrm>
        </p:spPr>
        <p:txBody>
          <a:bodyPr/>
          <a:lstStyle>
            <a:lvl1pPr>
              <a:defRPr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1EB4A9-77AF-DF4A-91E3-0ED327458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929D04-B611-4EC4-BB79-6841E92AF9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55671" y="-1"/>
            <a:ext cx="5399043" cy="5384617"/>
          </a:xfrm>
          <a:custGeom>
            <a:avLst/>
            <a:gdLst>
              <a:gd name="connsiteX0" fmla="*/ 2568 w 3364668"/>
              <a:gd name="connsiteY0" fmla="*/ 0 h 3355678"/>
              <a:gd name="connsiteX1" fmla="*/ 3364668 w 3364668"/>
              <a:gd name="connsiteY1" fmla="*/ 0 h 3355678"/>
              <a:gd name="connsiteX2" fmla="*/ 3364668 w 3364668"/>
              <a:gd name="connsiteY2" fmla="*/ 3353110 h 3355678"/>
              <a:gd name="connsiteX3" fmla="*/ 3227256 w 3364668"/>
              <a:gd name="connsiteY3" fmla="*/ 3355678 h 3355678"/>
              <a:gd name="connsiteX4" fmla="*/ 0 w 3364668"/>
              <a:gd name="connsiteY4" fmla="*/ 128422 h 3355678"/>
              <a:gd name="connsiteX5" fmla="*/ 2568 w 3364668"/>
              <a:gd name="connsiteY5" fmla="*/ 0 h 33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4668" h="3355678">
                <a:moveTo>
                  <a:pt x="2568" y="0"/>
                </a:moveTo>
                <a:lnTo>
                  <a:pt x="3364668" y="0"/>
                </a:lnTo>
                <a:lnTo>
                  <a:pt x="3364668" y="3353110"/>
                </a:lnTo>
                <a:cubicBezTo>
                  <a:pt x="3318436" y="3354395"/>
                  <a:pt x="3273488" y="3355678"/>
                  <a:pt x="3227256" y="3355678"/>
                </a:cubicBezTo>
                <a:cubicBezTo>
                  <a:pt x="1444753" y="3355678"/>
                  <a:pt x="0" y="1910926"/>
                  <a:pt x="0" y="128422"/>
                </a:cubicBezTo>
                <a:cubicBezTo>
                  <a:pt x="0" y="86043"/>
                  <a:pt x="1284" y="42379"/>
                  <a:pt x="25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71C969-BF14-404B-9814-C510A837282F}"/>
              </a:ext>
            </a:extLst>
          </p:cNvPr>
          <p:cNvSpPr/>
          <p:nvPr/>
        </p:nvSpPr>
        <p:spPr>
          <a:xfrm>
            <a:off x="10890883" y="1693899"/>
            <a:ext cx="5372252" cy="3863817"/>
          </a:xfrm>
          <a:custGeom>
            <a:avLst/>
            <a:gdLst>
              <a:gd name="connsiteX0" fmla="*/ 3211845 w 3347972"/>
              <a:gd name="connsiteY0" fmla="*/ 2393794 h 2407920"/>
              <a:gd name="connsiteX1" fmla="*/ 15411 w 3347972"/>
              <a:gd name="connsiteY1" fmla="*/ 0 h 2407920"/>
              <a:gd name="connsiteX2" fmla="*/ 0 w 3347972"/>
              <a:gd name="connsiteY2" fmla="*/ 0 h 2407920"/>
              <a:gd name="connsiteX3" fmla="*/ 846304 w 3347972"/>
              <a:gd name="connsiteY3" fmla="*/ 1428058 h 2407920"/>
              <a:gd name="connsiteX4" fmla="*/ 3210561 w 3347972"/>
              <a:gd name="connsiteY4" fmla="*/ 2407921 h 2407920"/>
              <a:gd name="connsiteX5" fmla="*/ 3347973 w 3347972"/>
              <a:gd name="connsiteY5" fmla="*/ 2405352 h 2407920"/>
              <a:gd name="connsiteX6" fmla="*/ 3347973 w 3347972"/>
              <a:gd name="connsiteY6" fmla="*/ 2392510 h 2407920"/>
              <a:gd name="connsiteX7" fmla="*/ 3211845 w 3347972"/>
              <a:gd name="connsiteY7" fmla="*/ 2393794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7972" h="2407920">
                <a:moveTo>
                  <a:pt x="3211845" y="2393794"/>
                </a:moveTo>
                <a:cubicBezTo>
                  <a:pt x="1700313" y="2393794"/>
                  <a:pt x="421226" y="1381826"/>
                  <a:pt x="15411" y="0"/>
                </a:cubicBezTo>
                <a:lnTo>
                  <a:pt x="0" y="0"/>
                </a:lnTo>
                <a:cubicBezTo>
                  <a:pt x="155391" y="534237"/>
                  <a:pt x="443057" y="1023527"/>
                  <a:pt x="846304" y="1428058"/>
                </a:cubicBezTo>
                <a:cubicBezTo>
                  <a:pt x="1478142" y="2059896"/>
                  <a:pt x="2318025" y="2407921"/>
                  <a:pt x="3210561" y="2407921"/>
                </a:cubicBezTo>
                <a:cubicBezTo>
                  <a:pt x="3256793" y="2407921"/>
                  <a:pt x="3301741" y="2406637"/>
                  <a:pt x="3347973" y="2405352"/>
                </a:cubicBezTo>
                <a:lnTo>
                  <a:pt x="3347973" y="2392510"/>
                </a:lnTo>
                <a:cubicBezTo>
                  <a:pt x="3303025" y="2392510"/>
                  <a:pt x="3258077" y="2393794"/>
                  <a:pt x="3211845" y="2393794"/>
                </a:cubicBezTo>
                <a:close/>
              </a:path>
            </a:pathLst>
          </a:custGeom>
          <a:solidFill>
            <a:srgbClr val="F68B21"/>
          </a:solidFill>
          <a:ln w="1281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E04AFF-9399-4BB5-93A8-5672D595F80A}"/>
              </a:ext>
            </a:extLst>
          </p:cNvPr>
          <p:cNvSpPr/>
          <p:nvPr/>
        </p:nvSpPr>
        <p:spPr>
          <a:xfrm>
            <a:off x="10824074" y="1635094"/>
            <a:ext cx="193706" cy="193706"/>
          </a:xfrm>
          <a:custGeom>
            <a:avLst/>
            <a:gdLst>
              <a:gd name="connsiteX0" fmla="*/ 120717 w 120717"/>
              <a:gd name="connsiteY0" fmla="*/ 60359 h 120717"/>
              <a:gd name="connsiteX1" fmla="*/ 60359 w 120717"/>
              <a:gd name="connsiteY1" fmla="*/ 120717 h 120717"/>
              <a:gd name="connsiteX2" fmla="*/ 0 w 120717"/>
              <a:gd name="connsiteY2" fmla="*/ 60359 h 120717"/>
              <a:gd name="connsiteX3" fmla="*/ 60359 w 120717"/>
              <a:gd name="connsiteY3" fmla="*/ 0 h 120717"/>
              <a:gd name="connsiteX4" fmla="*/ 120717 w 120717"/>
              <a:gd name="connsiteY4" fmla="*/ 60359 h 12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7" h="120717">
                <a:moveTo>
                  <a:pt x="120717" y="60359"/>
                </a:moveTo>
                <a:cubicBezTo>
                  <a:pt x="120717" y="93694"/>
                  <a:pt x="93694" y="120717"/>
                  <a:pt x="60359" y="120717"/>
                </a:cubicBezTo>
                <a:cubicBezTo>
                  <a:pt x="27023" y="120717"/>
                  <a:pt x="0" y="93694"/>
                  <a:pt x="0" y="60359"/>
                </a:cubicBezTo>
                <a:cubicBezTo>
                  <a:pt x="0" y="27023"/>
                  <a:pt x="27023" y="0"/>
                  <a:pt x="60359" y="0"/>
                </a:cubicBezTo>
                <a:cubicBezTo>
                  <a:pt x="93694" y="0"/>
                  <a:pt x="120717" y="27023"/>
                  <a:pt x="120717" y="60359"/>
                </a:cubicBezTo>
                <a:close/>
              </a:path>
            </a:pathLst>
          </a:custGeom>
          <a:solidFill>
            <a:srgbClr val="F68B21"/>
          </a:solidFill>
          <a:ln w="1281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852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5F0D158-E795-4F47-95DD-CA21DEC6A7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" y="2055813"/>
            <a:ext cx="2757488" cy="5465762"/>
          </a:xfrm>
          <a:custGeom>
            <a:avLst/>
            <a:gdLst>
              <a:gd name="connsiteX0" fmla="*/ 0 w 2757488"/>
              <a:gd name="connsiteY0" fmla="*/ 0 h 5465762"/>
              <a:gd name="connsiteX1" fmla="*/ 14177 w 2757488"/>
              <a:gd name="connsiteY1" fmla="*/ 0 h 5465762"/>
              <a:gd name="connsiteX2" fmla="*/ 2757488 w 2757488"/>
              <a:gd name="connsiteY2" fmla="*/ 2732881 h 5465762"/>
              <a:gd name="connsiteX3" fmla="*/ 14177 w 2757488"/>
              <a:gd name="connsiteY3" fmla="*/ 5465762 h 5465762"/>
              <a:gd name="connsiteX4" fmla="*/ 0 w 2757488"/>
              <a:gd name="connsiteY4" fmla="*/ 5465762 h 5465762"/>
              <a:gd name="connsiteX5" fmla="*/ 0 w 2757488"/>
              <a:gd name="connsiteY5" fmla="*/ 0 h 546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7488" h="5465762">
                <a:moveTo>
                  <a:pt x="0" y="0"/>
                </a:moveTo>
                <a:cubicBezTo>
                  <a:pt x="3544" y="0"/>
                  <a:pt x="10633" y="0"/>
                  <a:pt x="14177" y="0"/>
                </a:cubicBezTo>
                <a:cubicBezTo>
                  <a:pt x="1531150" y="0"/>
                  <a:pt x="2757488" y="1221676"/>
                  <a:pt x="2757488" y="2732881"/>
                </a:cubicBezTo>
                <a:cubicBezTo>
                  <a:pt x="2757488" y="4244087"/>
                  <a:pt x="1531150" y="5465762"/>
                  <a:pt x="14177" y="5465762"/>
                </a:cubicBezTo>
                <a:cubicBezTo>
                  <a:pt x="10633" y="5465762"/>
                  <a:pt x="3544" y="5465762"/>
                  <a:pt x="0" y="5465762"/>
                </a:cubicBezTo>
                <a:cubicBezTo>
                  <a:pt x="0" y="5465762"/>
                  <a:pt x="0" y="546576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289F7-8D9D-874D-B8B1-24B9C3D33077}"/>
              </a:ext>
            </a:extLst>
          </p:cNvPr>
          <p:cNvSpPr/>
          <p:nvPr/>
        </p:nvSpPr>
        <p:spPr>
          <a:xfrm>
            <a:off x="0" y="0"/>
            <a:ext cx="21844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BE68-5AC8-4E00-AF39-2927B90BF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4" name="Holder 5">
            <a:extLst>
              <a:ext uri="{FF2B5EF4-FFF2-40B4-BE49-F238E27FC236}">
                <a16:creationId xmlns:a16="http://schemas.microsoft.com/office/drawing/2014/main" id="{3A3F176F-FB1C-4D60-8DE6-4CFDBA54213A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3B600655-32AE-4569-9B6A-F3984B32165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2052638"/>
            <a:ext cx="2881313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0447E6C-B98A-49AA-B9C6-644ADABAC64D}"/>
              </a:ext>
            </a:extLst>
          </p:cNvPr>
          <p:cNvSpPr>
            <a:spLocks/>
          </p:cNvSpPr>
          <p:nvPr/>
        </p:nvSpPr>
        <p:spPr bwMode="auto">
          <a:xfrm>
            <a:off x="3175" y="2779713"/>
            <a:ext cx="3143251" cy="4854575"/>
          </a:xfrm>
          <a:custGeom>
            <a:avLst/>
            <a:gdLst>
              <a:gd name="T0" fmla="*/ 0 w 887"/>
              <a:gd name="T1" fmla="*/ 1374 h 1375"/>
              <a:gd name="T2" fmla="*/ 573 w 887"/>
              <a:gd name="T3" fmla="*/ 1138 h 1375"/>
              <a:gd name="T4" fmla="*/ 573 w 887"/>
              <a:gd name="T5" fmla="*/ 0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7" h="1375">
                <a:moveTo>
                  <a:pt x="0" y="1374"/>
                </a:moveTo>
                <a:cubicBezTo>
                  <a:pt x="207" y="1375"/>
                  <a:pt x="415" y="1296"/>
                  <a:pt x="573" y="1138"/>
                </a:cubicBezTo>
                <a:cubicBezTo>
                  <a:pt x="887" y="824"/>
                  <a:pt x="887" y="314"/>
                  <a:pt x="573" y="0"/>
                </a:cubicBezTo>
              </a:path>
            </a:pathLst>
          </a:custGeom>
          <a:noFill/>
          <a:ln w="14288" cap="flat">
            <a:solidFill>
              <a:srgbClr val="F68B2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50D01A1-2B2E-4449-8D7A-5ED953ED9145}"/>
              </a:ext>
            </a:extLst>
          </p:cNvPr>
          <p:cNvSpPr>
            <a:spLocks/>
          </p:cNvSpPr>
          <p:nvPr/>
        </p:nvSpPr>
        <p:spPr bwMode="auto">
          <a:xfrm>
            <a:off x="3175" y="2773363"/>
            <a:ext cx="3154363" cy="4868862"/>
          </a:xfrm>
          <a:custGeom>
            <a:avLst/>
            <a:gdLst>
              <a:gd name="T0" fmla="*/ 573 w 890"/>
              <a:gd name="T1" fmla="*/ 1140 h 1379"/>
              <a:gd name="T2" fmla="*/ 0 w 890"/>
              <a:gd name="T3" fmla="*/ 1376 h 1379"/>
              <a:gd name="T4" fmla="*/ 0 w 890"/>
              <a:gd name="T5" fmla="*/ 1378 h 1379"/>
              <a:gd name="T6" fmla="*/ 575 w 890"/>
              <a:gd name="T7" fmla="*/ 1142 h 1379"/>
              <a:gd name="T8" fmla="*/ 575 w 890"/>
              <a:gd name="T9" fmla="*/ 0 h 1379"/>
              <a:gd name="T10" fmla="*/ 573 w 890"/>
              <a:gd name="T11" fmla="*/ 2 h 1379"/>
              <a:gd name="T12" fmla="*/ 573 w 890"/>
              <a:gd name="T13" fmla="*/ 1140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0" h="1379">
                <a:moveTo>
                  <a:pt x="573" y="1140"/>
                </a:moveTo>
                <a:cubicBezTo>
                  <a:pt x="415" y="1298"/>
                  <a:pt x="207" y="1377"/>
                  <a:pt x="0" y="1376"/>
                </a:cubicBezTo>
                <a:cubicBezTo>
                  <a:pt x="0" y="1378"/>
                  <a:pt x="0" y="1378"/>
                  <a:pt x="0" y="1378"/>
                </a:cubicBezTo>
                <a:cubicBezTo>
                  <a:pt x="208" y="1379"/>
                  <a:pt x="416" y="1301"/>
                  <a:pt x="575" y="1142"/>
                </a:cubicBezTo>
                <a:cubicBezTo>
                  <a:pt x="890" y="827"/>
                  <a:pt x="890" y="315"/>
                  <a:pt x="575" y="0"/>
                </a:cubicBezTo>
                <a:cubicBezTo>
                  <a:pt x="573" y="2"/>
                  <a:pt x="573" y="2"/>
                  <a:pt x="573" y="2"/>
                </a:cubicBezTo>
                <a:cubicBezTo>
                  <a:pt x="887" y="316"/>
                  <a:pt x="887" y="826"/>
                  <a:pt x="573" y="1140"/>
                </a:cubicBezTo>
                <a:close/>
              </a:path>
            </a:pathLst>
          </a:custGeom>
          <a:solidFill>
            <a:srgbClr val="F68B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A716F8-855B-425E-A7E2-09A9A0A3B993}"/>
              </a:ext>
            </a:extLst>
          </p:cNvPr>
          <p:cNvGrpSpPr/>
          <p:nvPr/>
        </p:nvGrpSpPr>
        <p:grpSpPr>
          <a:xfrm>
            <a:off x="3175" y="2724150"/>
            <a:ext cx="3162301" cy="4921250"/>
            <a:chOff x="3175" y="2724150"/>
            <a:chExt cx="3162301" cy="4921250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9C0CEBA-7ACD-4B7A-AD73-98656B49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2768600"/>
              <a:ext cx="3162301" cy="4876800"/>
            </a:xfrm>
            <a:custGeom>
              <a:avLst/>
              <a:gdLst>
                <a:gd name="T0" fmla="*/ 576 w 892"/>
                <a:gd name="T1" fmla="*/ 0 h 1381"/>
                <a:gd name="T2" fmla="*/ 573 w 892"/>
                <a:gd name="T3" fmla="*/ 3 h 1381"/>
                <a:gd name="T4" fmla="*/ 573 w 892"/>
                <a:gd name="T5" fmla="*/ 3 h 1381"/>
                <a:gd name="T6" fmla="*/ 575 w 892"/>
                <a:gd name="T7" fmla="*/ 1 h 1381"/>
                <a:gd name="T8" fmla="*/ 575 w 892"/>
                <a:gd name="T9" fmla="*/ 1143 h 1381"/>
                <a:gd name="T10" fmla="*/ 0 w 892"/>
                <a:gd name="T11" fmla="*/ 1379 h 1381"/>
                <a:gd name="T12" fmla="*/ 0 w 892"/>
                <a:gd name="T13" fmla="*/ 1381 h 1381"/>
                <a:gd name="T14" fmla="*/ 4 w 892"/>
                <a:gd name="T15" fmla="*/ 1381 h 1381"/>
                <a:gd name="T16" fmla="*/ 576 w 892"/>
                <a:gd name="T17" fmla="*/ 1144 h 1381"/>
                <a:gd name="T18" fmla="*/ 576 w 892"/>
                <a:gd name="T19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2" h="1381">
                  <a:moveTo>
                    <a:pt x="576" y="0"/>
                  </a:move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890" y="316"/>
                    <a:pt x="890" y="828"/>
                    <a:pt x="575" y="1143"/>
                  </a:cubicBezTo>
                  <a:cubicBezTo>
                    <a:pt x="416" y="1302"/>
                    <a:pt x="208" y="1380"/>
                    <a:pt x="0" y="1379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" y="1381"/>
                    <a:pt x="3" y="1381"/>
                    <a:pt x="4" y="1381"/>
                  </a:cubicBezTo>
                  <a:cubicBezTo>
                    <a:pt x="211" y="1381"/>
                    <a:pt x="419" y="1302"/>
                    <a:pt x="576" y="1144"/>
                  </a:cubicBezTo>
                  <a:cubicBezTo>
                    <a:pt x="892" y="829"/>
                    <a:pt x="892" y="315"/>
                    <a:pt x="576" y="0"/>
                  </a:cubicBezTo>
                  <a:close/>
                </a:path>
              </a:pathLst>
            </a:custGeom>
            <a:solidFill>
              <a:srgbClr val="F68B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650C9F1A-3CCB-4617-BA8C-A121D5ED3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313" y="2724150"/>
              <a:ext cx="109538" cy="109537"/>
            </a:xfrm>
            <a:prstGeom prst="ellipse">
              <a:avLst/>
            </a:prstGeom>
            <a:solidFill>
              <a:srgbClr val="F68B21"/>
            </a:solidFill>
            <a:ln w="14288" cap="flat">
              <a:solidFill>
                <a:srgbClr val="F68B2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8575F66-E494-4A8F-977D-9BA12504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7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14">
            <a:extLst>
              <a:ext uri="{FF2B5EF4-FFF2-40B4-BE49-F238E27FC236}">
                <a16:creationId xmlns:a16="http://schemas.microsoft.com/office/drawing/2014/main" id="{80381C5A-808C-CB4A-85A0-5373BB1C3970}"/>
              </a:ext>
            </a:extLst>
          </p:cNvPr>
          <p:cNvSpPr/>
          <p:nvPr/>
        </p:nvSpPr>
        <p:spPr>
          <a:xfrm flipH="1">
            <a:off x="10254343" y="0"/>
            <a:ext cx="6001657" cy="9144000"/>
          </a:xfrm>
          <a:prstGeom prst="round1Rect">
            <a:avLst>
              <a:gd name="adj" fmla="val 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BE68-5AC8-4E00-AF39-2927B90BF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4" name="Holder 5">
            <a:extLst>
              <a:ext uri="{FF2B5EF4-FFF2-40B4-BE49-F238E27FC236}">
                <a16:creationId xmlns:a16="http://schemas.microsoft.com/office/drawing/2014/main" id="{3A3F176F-FB1C-4D60-8DE6-4CFDBA54213A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69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497A461-D5A7-A043-9407-FA5684E2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9" name="Freeform 18">
            <a:hlinkClick r:id="rId3"/>
            <a:extLst>
              <a:ext uri="{FF2B5EF4-FFF2-40B4-BE49-F238E27FC236}">
                <a16:creationId xmlns:a16="http://schemas.microsoft.com/office/drawing/2014/main" id="{ED485EB3-7695-1E4B-A03C-8DF22DA71EC4}"/>
              </a:ext>
            </a:extLst>
          </p:cNvPr>
          <p:cNvSpPr>
            <a:spLocks/>
          </p:cNvSpPr>
          <p:nvPr/>
        </p:nvSpPr>
        <p:spPr bwMode="auto">
          <a:xfrm>
            <a:off x="10985939" y="5362705"/>
            <a:ext cx="435304" cy="355877"/>
          </a:xfrm>
          <a:custGeom>
            <a:avLst/>
            <a:gdLst>
              <a:gd name="T0" fmla="*/ 18 w 422"/>
              <a:gd name="T1" fmla="*/ 307 h 345"/>
              <a:gd name="T2" fmla="*/ 68 w 422"/>
              <a:gd name="T3" fmla="*/ 301 h 345"/>
              <a:gd name="T4" fmla="*/ 112 w 422"/>
              <a:gd name="T5" fmla="*/ 281 h 345"/>
              <a:gd name="T6" fmla="*/ 112 w 422"/>
              <a:gd name="T7" fmla="*/ 269 h 345"/>
              <a:gd name="T8" fmla="*/ 78 w 422"/>
              <a:gd name="T9" fmla="*/ 253 h 345"/>
              <a:gd name="T10" fmla="*/ 52 w 422"/>
              <a:gd name="T11" fmla="*/ 223 h 345"/>
              <a:gd name="T12" fmla="*/ 66 w 422"/>
              <a:gd name="T13" fmla="*/ 211 h 345"/>
              <a:gd name="T14" fmla="*/ 86 w 422"/>
              <a:gd name="T15" fmla="*/ 209 h 345"/>
              <a:gd name="T16" fmla="*/ 46 w 422"/>
              <a:gd name="T17" fmla="*/ 189 h 345"/>
              <a:gd name="T18" fmla="*/ 26 w 422"/>
              <a:gd name="T19" fmla="*/ 164 h 345"/>
              <a:gd name="T20" fmla="*/ 16 w 422"/>
              <a:gd name="T21" fmla="*/ 122 h 345"/>
              <a:gd name="T22" fmla="*/ 44 w 422"/>
              <a:gd name="T23" fmla="*/ 132 h 345"/>
              <a:gd name="T24" fmla="*/ 42 w 422"/>
              <a:gd name="T25" fmla="*/ 122 h 345"/>
              <a:gd name="T26" fmla="*/ 20 w 422"/>
              <a:gd name="T27" fmla="*/ 80 h 345"/>
              <a:gd name="T28" fmla="*/ 18 w 422"/>
              <a:gd name="T29" fmla="*/ 48 h 345"/>
              <a:gd name="T30" fmla="*/ 28 w 422"/>
              <a:gd name="T31" fmla="*/ 16 h 345"/>
              <a:gd name="T32" fmla="*/ 86 w 422"/>
              <a:gd name="T33" fmla="*/ 68 h 345"/>
              <a:gd name="T34" fmla="*/ 156 w 422"/>
              <a:gd name="T35" fmla="*/ 98 h 345"/>
              <a:gd name="T36" fmla="*/ 208 w 422"/>
              <a:gd name="T37" fmla="*/ 108 h 345"/>
              <a:gd name="T38" fmla="*/ 206 w 422"/>
              <a:gd name="T39" fmla="*/ 78 h 345"/>
              <a:gd name="T40" fmla="*/ 220 w 422"/>
              <a:gd name="T41" fmla="*/ 40 h 345"/>
              <a:gd name="T42" fmla="*/ 236 w 422"/>
              <a:gd name="T43" fmla="*/ 20 h 345"/>
              <a:gd name="T44" fmla="*/ 268 w 422"/>
              <a:gd name="T45" fmla="*/ 4 h 345"/>
              <a:gd name="T46" fmla="*/ 304 w 422"/>
              <a:gd name="T47" fmla="*/ 2 h 345"/>
              <a:gd name="T48" fmla="*/ 330 w 422"/>
              <a:gd name="T49" fmla="*/ 10 h 345"/>
              <a:gd name="T50" fmla="*/ 352 w 422"/>
              <a:gd name="T51" fmla="*/ 26 h 345"/>
              <a:gd name="T52" fmla="*/ 360 w 422"/>
              <a:gd name="T53" fmla="*/ 28 h 345"/>
              <a:gd name="T54" fmla="*/ 406 w 422"/>
              <a:gd name="T55" fmla="*/ 10 h 345"/>
              <a:gd name="T56" fmla="*/ 404 w 422"/>
              <a:gd name="T57" fmla="*/ 22 h 345"/>
              <a:gd name="T58" fmla="*/ 386 w 422"/>
              <a:gd name="T59" fmla="*/ 46 h 345"/>
              <a:gd name="T60" fmla="*/ 398 w 422"/>
              <a:gd name="T61" fmla="*/ 50 h 345"/>
              <a:gd name="T62" fmla="*/ 422 w 422"/>
              <a:gd name="T63" fmla="*/ 44 h 345"/>
              <a:gd name="T64" fmla="*/ 400 w 422"/>
              <a:gd name="T65" fmla="*/ 68 h 345"/>
              <a:gd name="T66" fmla="*/ 380 w 422"/>
              <a:gd name="T67" fmla="*/ 90 h 345"/>
              <a:gd name="T68" fmla="*/ 372 w 422"/>
              <a:gd name="T69" fmla="*/ 154 h 345"/>
              <a:gd name="T70" fmla="*/ 350 w 422"/>
              <a:gd name="T71" fmla="*/ 215 h 345"/>
              <a:gd name="T72" fmla="*/ 314 w 422"/>
              <a:gd name="T73" fmla="*/ 267 h 345"/>
              <a:gd name="T74" fmla="*/ 268 w 422"/>
              <a:gd name="T75" fmla="*/ 307 h 345"/>
              <a:gd name="T76" fmla="*/ 232 w 422"/>
              <a:gd name="T77" fmla="*/ 327 h 345"/>
              <a:gd name="T78" fmla="*/ 150 w 422"/>
              <a:gd name="T79" fmla="*/ 345 h 345"/>
              <a:gd name="T80" fmla="*/ 98 w 422"/>
              <a:gd name="T81" fmla="*/ 343 h 345"/>
              <a:gd name="T82" fmla="*/ 30 w 422"/>
              <a:gd name="T83" fmla="*/ 323 h 345"/>
              <a:gd name="T84" fmla="*/ 0 w 422"/>
              <a:gd name="T85" fmla="*/ 30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22" h="345">
                <a:moveTo>
                  <a:pt x="0" y="307"/>
                </a:moveTo>
                <a:lnTo>
                  <a:pt x="0" y="307"/>
                </a:lnTo>
                <a:lnTo>
                  <a:pt x="18" y="307"/>
                </a:lnTo>
                <a:lnTo>
                  <a:pt x="34" y="307"/>
                </a:lnTo>
                <a:lnTo>
                  <a:pt x="52" y="305"/>
                </a:lnTo>
                <a:lnTo>
                  <a:pt x="68" y="301"/>
                </a:lnTo>
                <a:lnTo>
                  <a:pt x="82" y="297"/>
                </a:lnTo>
                <a:lnTo>
                  <a:pt x="98" y="289"/>
                </a:lnTo>
                <a:lnTo>
                  <a:pt x="112" y="281"/>
                </a:lnTo>
                <a:lnTo>
                  <a:pt x="128" y="271"/>
                </a:lnTo>
                <a:lnTo>
                  <a:pt x="128" y="271"/>
                </a:lnTo>
                <a:lnTo>
                  <a:pt x="112" y="269"/>
                </a:lnTo>
                <a:lnTo>
                  <a:pt x="100" y="265"/>
                </a:lnTo>
                <a:lnTo>
                  <a:pt x="88" y="261"/>
                </a:lnTo>
                <a:lnTo>
                  <a:pt x="78" y="253"/>
                </a:lnTo>
                <a:lnTo>
                  <a:pt x="68" y="245"/>
                </a:lnTo>
                <a:lnTo>
                  <a:pt x="60" y="235"/>
                </a:lnTo>
                <a:lnTo>
                  <a:pt x="52" y="223"/>
                </a:lnTo>
                <a:lnTo>
                  <a:pt x="46" y="211"/>
                </a:lnTo>
                <a:lnTo>
                  <a:pt x="46" y="211"/>
                </a:lnTo>
                <a:lnTo>
                  <a:pt x="66" y="211"/>
                </a:lnTo>
                <a:lnTo>
                  <a:pt x="76" y="211"/>
                </a:lnTo>
                <a:lnTo>
                  <a:pt x="86" y="209"/>
                </a:lnTo>
                <a:lnTo>
                  <a:pt x="86" y="209"/>
                </a:lnTo>
                <a:lnTo>
                  <a:pt x="70" y="205"/>
                </a:lnTo>
                <a:lnTo>
                  <a:pt x="58" y="197"/>
                </a:lnTo>
                <a:lnTo>
                  <a:pt x="46" y="189"/>
                </a:lnTo>
                <a:lnTo>
                  <a:pt x="36" y="178"/>
                </a:lnTo>
                <a:lnTo>
                  <a:pt x="36" y="178"/>
                </a:lnTo>
                <a:lnTo>
                  <a:pt x="26" y="164"/>
                </a:lnTo>
                <a:lnTo>
                  <a:pt x="20" y="152"/>
                </a:lnTo>
                <a:lnTo>
                  <a:pt x="18" y="138"/>
                </a:lnTo>
                <a:lnTo>
                  <a:pt x="16" y="122"/>
                </a:lnTo>
                <a:lnTo>
                  <a:pt x="16" y="122"/>
                </a:lnTo>
                <a:lnTo>
                  <a:pt x="34" y="130"/>
                </a:lnTo>
                <a:lnTo>
                  <a:pt x="44" y="132"/>
                </a:lnTo>
                <a:lnTo>
                  <a:pt x="56" y="132"/>
                </a:lnTo>
                <a:lnTo>
                  <a:pt x="56" y="132"/>
                </a:lnTo>
                <a:lnTo>
                  <a:pt x="42" y="122"/>
                </a:lnTo>
                <a:lnTo>
                  <a:pt x="32" y="110"/>
                </a:lnTo>
                <a:lnTo>
                  <a:pt x="24" y="96"/>
                </a:lnTo>
                <a:lnTo>
                  <a:pt x="20" y="80"/>
                </a:lnTo>
                <a:lnTo>
                  <a:pt x="20" y="80"/>
                </a:lnTo>
                <a:lnTo>
                  <a:pt x="16" y="64"/>
                </a:lnTo>
                <a:lnTo>
                  <a:pt x="18" y="48"/>
                </a:lnTo>
                <a:lnTo>
                  <a:pt x="22" y="32"/>
                </a:lnTo>
                <a:lnTo>
                  <a:pt x="28" y="16"/>
                </a:lnTo>
                <a:lnTo>
                  <a:pt x="28" y="16"/>
                </a:lnTo>
                <a:lnTo>
                  <a:pt x="46" y="36"/>
                </a:lnTo>
                <a:lnTo>
                  <a:pt x="66" y="54"/>
                </a:lnTo>
                <a:lnTo>
                  <a:pt x="86" y="68"/>
                </a:lnTo>
                <a:lnTo>
                  <a:pt x="108" y="82"/>
                </a:lnTo>
                <a:lnTo>
                  <a:pt x="132" y="92"/>
                </a:lnTo>
                <a:lnTo>
                  <a:pt x="156" y="98"/>
                </a:lnTo>
                <a:lnTo>
                  <a:pt x="180" y="104"/>
                </a:lnTo>
                <a:lnTo>
                  <a:pt x="208" y="108"/>
                </a:lnTo>
                <a:lnTo>
                  <a:pt x="208" y="108"/>
                </a:lnTo>
                <a:lnTo>
                  <a:pt x="206" y="92"/>
                </a:lnTo>
                <a:lnTo>
                  <a:pt x="206" y="92"/>
                </a:lnTo>
                <a:lnTo>
                  <a:pt x="206" y="78"/>
                </a:lnTo>
                <a:lnTo>
                  <a:pt x="208" y="64"/>
                </a:lnTo>
                <a:lnTo>
                  <a:pt x="214" y="52"/>
                </a:lnTo>
                <a:lnTo>
                  <a:pt x="220" y="40"/>
                </a:lnTo>
                <a:lnTo>
                  <a:pt x="220" y="40"/>
                </a:lnTo>
                <a:lnTo>
                  <a:pt x="228" y="30"/>
                </a:lnTo>
                <a:lnTo>
                  <a:pt x="236" y="20"/>
                </a:lnTo>
                <a:lnTo>
                  <a:pt x="246" y="14"/>
                </a:lnTo>
                <a:lnTo>
                  <a:pt x="256" y="8"/>
                </a:lnTo>
                <a:lnTo>
                  <a:pt x="268" y="4"/>
                </a:lnTo>
                <a:lnTo>
                  <a:pt x="278" y="2"/>
                </a:lnTo>
                <a:lnTo>
                  <a:pt x="290" y="0"/>
                </a:lnTo>
                <a:lnTo>
                  <a:pt x="304" y="2"/>
                </a:lnTo>
                <a:lnTo>
                  <a:pt x="304" y="2"/>
                </a:lnTo>
                <a:lnTo>
                  <a:pt x="318" y="4"/>
                </a:lnTo>
                <a:lnTo>
                  <a:pt x="330" y="10"/>
                </a:lnTo>
                <a:lnTo>
                  <a:pt x="342" y="16"/>
                </a:lnTo>
                <a:lnTo>
                  <a:pt x="352" y="26"/>
                </a:lnTo>
                <a:lnTo>
                  <a:pt x="352" y="26"/>
                </a:lnTo>
                <a:lnTo>
                  <a:pt x="356" y="28"/>
                </a:lnTo>
                <a:lnTo>
                  <a:pt x="360" y="28"/>
                </a:lnTo>
                <a:lnTo>
                  <a:pt x="360" y="28"/>
                </a:lnTo>
                <a:lnTo>
                  <a:pt x="384" y="20"/>
                </a:lnTo>
                <a:lnTo>
                  <a:pt x="406" y="10"/>
                </a:lnTo>
                <a:lnTo>
                  <a:pt x="406" y="10"/>
                </a:lnTo>
                <a:lnTo>
                  <a:pt x="410" y="8"/>
                </a:lnTo>
                <a:lnTo>
                  <a:pt x="410" y="8"/>
                </a:lnTo>
                <a:lnTo>
                  <a:pt x="404" y="22"/>
                </a:lnTo>
                <a:lnTo>
                  <a:pt x="396" y="34"/>
                </a:lnTo>
                <a:lnTo>
                  <a:pt x="396" y="34"/>
                </a:lnTo>
                <a:lnTo>
                  <a:pt x="386" y="46"/>
                </a:lnTo>
                <a:lnTo>
                  <a:pt x="374" y="54"/>
                </a:lnTo>
                <a:lnTo>
                  <a:pt x="374" y="54"/>
                </a:lnTo>
                <a:lnTo>
                  <a:pt x="398" y="50"/>
                </a:lnTo>
                <a:lnTo>
                  <a:pt x="422" y="42"/>
                </a:lnTo>
                <a:lnTo>
                  <a:pt x="422" y="42"/>
                </a:lnTo>
                <a:lnTo>
                  <a:pt x="422" y="44"/>
                </a:lnTo>
                <a:lnTo>
                  <a:pt x="422" y="44"/>
                </a:lnTo>
                <a:lnTo>
                  <a:pt x="400" y="68"/>
                </a:lnTo>
                <a:lnTo>
                  <a:pt x="400" y="68"/>
                </a:lnTo>
                <a:lnTo>
                  <a:pt x="382" y="84"/>
                </a:lnTo>
                <a:lnTo>
                  <a:pt x="382" y="84"/>
                </a:lnTo>
                <a:lnTo>
                  <a:pt x="380" y="90"/>
                </a:lnTo>
                <a:lnTo>
                  <a:pt x="380" y="90"/>
                </a:lnTo>
                <a:lnTo>
                  <a:pt x="378" y="122"/>
                </a:lnTo>
                <a:lnTo>
                  <a:pt x="372" y="154"/>
                </a:lnTo>
                <a:lnTo>
                  <a:pt x="364" y="185"/>
                </a:lnTo>
                <a:lnTo>
                  <a:pt x="350" y="215"/>
                </a:lnTo>
                <a:lnTo>
                  <a:pt x="350" y="215"/>
                </a:lnTo>
                <a:lnTo>
                  <a:pt x="340" y="233"/>
                </a:lnTo>
                <a:lnTo>
                  <a:pt x="328" y="251"/>
                </a:lnTo>
                <a:lnTo>
                  <a:pt x="314" y="267"/>
                </a:lnTo>
                <a:lnTo>
                  <a:pt x="300" y="281"/>
                </a:lnTo>
                <a:lnTo>
                  <a:pt x="286" y="295"/>
                </a:lnTo>
                <a:lnTo>
                  <a:pt x="268" y="307"/>
                </a:lnTo>
                <a:lnTo>
                  <a:pt x="252" y="317"/>
                </a:lnTo>
                <a:lnTo>
                  <a:pt x="232" y="327"/>
                </a:lnTo>
                <a:lnTo>
                  <a:pt x="232" y="327"/>
                </a:lnTo>
                <a:lnTo>
                  <a:pt x="206" y="335"/>
                </a:lnTo>
                <a:lnTo>
                  <a:pt x="178" y="343"/>
                </a:lnTo>
                <a:lnTo>
                  <a:pt x="150" y="345"/>
                </a:lnTo>
                <a:lnTo>
                  <a:pt x="122" y="345"/>
                </a:lnTo>
                <a:lnTo>
                  <a:pt x="122" y="345"/>
                </a:lnTo>
                <a:lnTo>
                  <a:pt x="98" y="343"/>
                </a:lnTo>
                <a:lnTo>
                  <a:pt x="76" y="339"/>
                </a:lnTo>
                <a:lnTo>
                  <a:pt x="52" y="333"/>
                </a:lnTo>
                <a:lnTo>
                  <a:pt x="30" y="323"/>
                </a:lnTo>
                <a:lnTo>
                  <a:pt x="30" y="323"/>
                </a:lnTo>
                <a:lnTo>
                  <a:pt x="0" y="309"/>
                </a:lnTo>
                <a:lnTo>
                  <a:pt x="0" y="309"/>
                </a:lnTo>
                <a:lnTo>
                  <a:pt x="0" y="307"/>
                </a:lnTo>
                <a:lnTo>
                  <a:pt x="0" y="307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35CA1-BFD5-514C-A998-15F06B9B01D6}"/>
              </a:ext>
            </a:extLst>
          </p:cNvPr>
          <p:cNvGrpSpPr/>
          <p:nvPr/>
        </p:nvGrpSpPr>
        <p:grpSpPr>
          <a:xfrm>
            <a:off x="11633200" y="5334000"/>
            <a:ext cx="426580" cy="430518"/>
            <a:chOff x="2652713" y="4170363"/>
            <a:chExt cx="687388" cy="693738"/>
          </a:xfrm>
          <a:solidFill>
            <a:schemeClr val="bg1"/>
          </a:solidFill>
        </p:grpSpPr>
        <p:sp>
          <p:nvSpPr>
            <p:cNvPr id="21" name="Freeform 20">
              <a:hlinkClick r:id="rId4"/>
              <a:extLst>
                <a:ext uri="{FF2B5EF4-FFF2-40B4-BE49-F238E27FC236}">
                  <a16:creationId xmlns:a16="http://schemas.microsoft.com/office/drawing/2014/main" id="{97C8BE30-1D0D-E049-878C-209CDD556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713" y="4170363"/>
              <a:ext cx="687388" cy="693738"/>
            </a:xfrm>
            <a:custGeom>
              <a:avLst/>
              <a:gdLst>
                <a:gd name="T0" fmla="*/ 0 w 433"/>
                <a:gd name="T1" fmla="*/ 233 h 437"/>
                <a:gd name="T2" fmla="*/ 0 w 433"/>
                <a:gd name="T3" fmla="*/ 205 h 437"/>
                <a:gd name="T4" fmla="*/ 0 w 433"/>
                <a:gd name="T5" fmla="*/ 201 h 437"/>
                <a:gd name="T6" fmla="*/ 4 w 433"/>
                <a:gd name="T7" fmla="*/ 168 h 437"/>
                <a:gd name="T8" fmla="*/ 16 w 433"/>
                <a:gd name="T9" fmla="*/ 136 h 437"/>
                <a:gd name="T10" fmla="*/ 28 w 433"/>
                <a:gd name="T11" fmla="*/ 110 h 437"/>
                <a:gd name="T12" fmla="*/ 60 w 433"/>
                <a:gd name="T13" fmla="*/ 66 h 437"/>
                <a:gd name="T14" fmla="*/ 80 w 433"/>
                <a:gd name="T15" fmla="*/ 48 h 437"/>
                <a:gd name="T16" fmla="*/ 130 w 433"/>
                <a:gd name="T17" fmla="*/ 18 h 437"/>
                <a:gd name="T18" fmla="*/ 188 w 433"/>
                <a:gd name="T19" fmla="*/ 2 h 437"/>
                <a:gd name="T20" fmla="*/ 204 w 433"/>
                <a:gd name="T21" fmla="*/ 0 h 437"/>
                <a:gd name="T22" fmla="*/ 230 w 433"/>
                <a:gd name="T23" fmla="*/ 0 h 437"/>
                <a:gd name="T24" fmla="*/ 232 w 433"/>
                <a:gd name="T25" fmla="*/ 2 h 437"/>
                <a:gd name="T26" fmla="*/ 266 w 433"/>
                <a:gd name="T27" fmla="*/ 6 h 437"/>
                <a:gd name="T28" fmla="*/ 292 w 433"/>
                <a:gd name="T29" fmla="*/ 14 h 437"/>
                <a:gd name="T30" fmla="*/ 338 w 433"/>
                <a:gd name="T31" fmla="*/ 38 h 437"/>
                <a:gd name="T32" fmla="*/ 360 w 433"/>
                <a:gd name="T33" fmla="*/ 56 h 437"/>
                <a:gd name="T34" fmla="*/ 400 w 433"/>
                <a:gd name="T35" fmla="*/ 102 h 437"/>
                <a:gd name="T36" fmla="*/ 411 w 433"/>
                <a:gd name="T37" fmla="*/ 122 h 437"/>
                <a:gd name="T38" fmla="*/ 427 w 433"/>
                <a:gd name="T39" fmla="*/ 166 h 437"/>
                <a:gd name="T40" fmla="*/ 431 w 433"/>
                <a:gd name="T41" fmla="*/ 189 h 437"/>
                <a:gd name="T42" fmla="*/ 433 w 433"/>
                <a:gd name="T43" fmla="*/ 205 h 437"/>
                <a:gd name="T44" fmla="*/ 433 w 433"/>
                <a:gd name="T45" fmla="*/ 233 h 437"/>
                <a:gd name="T46" fmla="*/ 431 w 433"/>
                <a:gd name="T47" fmla="*/ 249 h 437"/>
                <a:gd name="T48" fmla="*/ 423 w 433"/>
                <a:gd name="T49" fmla="*/ 285 h 437"/>
                <a:gd name="T50" fmla="*/ 409 w 433"/>
                <a:gd name="T51" fmla="*/ 317 h 437"/>
                <a:gd name="T52" fmla="*/ 396 w 433"/>
                <a:gd name="T53" fmla="*/ 341 h 437"/>
                <a:gd name="T54" fmla="*/ 362 w 433"/>
                <a:gd name="T55" fmla="*/ 379 h 437"/>
                <a:gd name="T56" fmla="*/ 342 w 433"/>
                <a:gd name="T57" fmla="*/ 395 h 437"/>
                <a:gd name="T58" fmla="*/ 296 w 433"/>
                <a:gd name="T59" fmla="*/ 421 h 437"/>
                <a:gd name="T60" fmla="*/ 246 w 433"/>
                <a:gd name="T61" fmla="*/ 435 h 437"/>
                <a:gd name="T62" fmla="*/ 230 w 433"/>
                <a:gd name="T63" fmla="*/ 437 h 437"/>
                <a:gd name="T64" fmla="*/ 204 w 433"/>
                <a:gd name="T65" fmla="*/ 437 h 437"/>
                <a:gd name="T66" fmla="*/ 188 w 433"/>
                <a:gd name="T67" fmla="*/ 435 h 437"/>
                <a:gd name="T68" fmla="*/ 170 w 433"/>
                <a:gd name="T69" fmla="*/ 431 h 437"/>
                <a:gd name="T70" fmla="*/ 134 w 433"/>
                <a:gd name="T71" fmla="*/ 421 h 437"/>
                <a:gd name="T72" fmla="*/ 118 w 433"/>
                <a:gd name="T73" fmla="*/ 413 h 437"/>
                <a:gd name="T74" fmla="*/ 74 w 433"/>
                <a:gd name="T75" fmla="*/ 383 h 437"/>
                <a:gd name="T76" fmla="*/ 40 w 433"/>
                <a:gd name="T77" fmla="*/ 345 h 437"/>
                <a:gd name="T78" fmla="*/ 26 w 433"/>
                <a:gd name="T79" fmla="*/ 323 h 437"/>
                <a:gd name="T80" fmla="*/ 6 w 433"/>
                <a:gd name="T81" fmla="*/ 273 h 437"/>
                <a:gd name="T82" fmla="*/ 2 w 433"/>
                <a:gd name="T83" fmla="*/ 247 h 437"/>
                <a:gd name="T84" fmla="*/ 0 w 433"/>
                <a:gd name="T85" fmla="*/ 23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3" h="437">
                  <a:moveTo>
                    <a:pt x="0" y="233"/>
                  </a:moveTo>
                  <a:lnTo>
                    <a:pt x="0" y="233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" y="185"/>
                  </a:lnTo>
                  <a:lnTo>
                    <a:pt x="4" y="168"/>
                  </a:lnTo>
                  <a:lnTo>
                    <a:pt x="10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28" y="110"/>
                  </a:lnTo>
                  <a:lnTo>
                    <a:pt x="42" y="88"/>
                  </a:lnTo>
                  <a:lnTo>
                    <a:pt x="60" y="6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104" y="32"/>
                  </a:lnTo>
                  <a:lnTo>
                    <a:pt x="130" y="18"/>
                  </a:lnTo>
                  <a:lnTo>
                    <a:pt x="158" y="8"/>
                  </a:lnTo>
                  <a:lnTo>
                    <a:pt x="188" y="2"/>
                  </a:lnTo>
                  <a:lnTo>
                    <a:pt x="188" y="2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66" y="6"/>
                  </a:lnTo>
                  <a:lnTo>
                    <a:pt x="266" y="6"/>
                  </a:lnTo>
                  <a:lnTo>
                    <a:pt x="292" y="14"/>
                  </a:lnTo>
                  <a:lnTo>
                    <a:pt x="316" y="24"/>
                  </a:lnTo>
                  <a:lnTo>
                    <a:pt x="338" y="38"/>
                  </a:lnTo>
                  <a:lnTo>
                    <a:pt x="360" y="56"/>
                  </a:lnTo>
                  <a:lnTo>
                    <a:pt x="360" y="56"/>
                  </a:lnTo>
                  <a:lnTo>
                    <a:pt x="382" y="78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11" y="122"/>
                  </a:lnTo>
                  <a:lnTo>
                    <a:pt x="419" y="144"/>
                  </a:lnTo>
                  <a:lnTo>
                    <a:pt x="427" y="166"/>
                  </a:lnTo>
                  <a:lnTo>
                    <a:pt x="431" y="189"/>
                  </a:lnTo>
                  <a:lnTo>
                    <a:pt x="431" y="189"/>
                  </a:lnTo>
                  <a:lnTo>
                    <a:pt x="433" y="205"/>
                  </a:lnTo>
                  <a:lnTo>
                    <a:pt x="433" y="205"/>
                  </a:lnTo>
                  <a:lnTo>
                    <a:pt x="433" y="233"/>
                  </a:lnTo>
                  <a:lnTo>
                    <a:pt x="433" y="233"/>
                  </a:lnTo>
                  <a:lnTo>
                    <a:pt x="431" y="249"/>
                  </a:lnTo>
                  <a:lnTo>
                    <a:pt x="431" y="249"/>
                  </a:lnTo>
                  <a:lnTo>
                    <a:pt x="427" y="267"/>
                  </a:lnTo>
                  <a:lnTo>
                    <a:pt x="423" y="285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409" y="317"/>
                  </a:lnTo>
                  <a:lnTo>
                    <a:pt x="396" y="341"/>
                  </a:lnTo>
                  <a:lnTo>
                    <a:pt x="380" y="361"/>
                  </a:lnTo>
                  <a:lnTo>
                    <a:pt x="362" y="379"/>
                  </a:lnTo>
                  <a:lnTo>
                    <a:pt x="342" y="395"/>
                  </a:lnTo>
                  <a:lnTo>
                    <a:pt x="342" y="395"/>
                  </a:lnTo>
                  <a:lnTo>
                    <a:pt x="320" y="409"/>
                  </a:lnTo>
                  <a:lnTo>
                    <a:pt x="296" y="421"/>
                  </a:lnTo>
                  <a:lnTo>
                    <a:pt x="272" y="429"/>
                  </a:lnTo>
                  <a:lnTo>
                    <a:pt x="246" y="435"/>
                  </a:lnTo>
                  <a:lnTo>
                    <a:pt x="246" y="435"/>
                  </a:lnTo>
                  <a:lnTo>
                    <a:pt x="230" y="437"/>
                  </a:lnTo>
                  <a:lnTo>
                    <a:pt x="230" y="437"/>
                  </a:lnTo>
                  <a:lnTo>
                    <a:pt x="204" y="437"/>
                  </a:lnTo>
                  <a:lnTo>
                    <a:pt x="204" y="437"/>
                  </a:lnTo>
                  <a:lnTo>
                    <a:pt x="188" y="435"/>
                  </a:lnTo>
                  <a:lnTo>
                    <a:pt x="188" y="435"/>
                  </a:lnTo>
                  <a:lnTo>
                    <a:pt x="170" y="431"/>
                  </a:lnTo>
                  <a:lnTo>
                    <a:pt x="152" y="427"/>
                  </a:lnTo>
                  <a:lnTo>
                    <a:pt x="134" y="421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96" y="399"/>
                  </a:lnTo>
                  <a:lnTo>
                    <a:pt x="74" y="383"/>
                  </a:lnTo>
                  <a:lnTo>
                    <a:pt x="56" y="365"/>
                  </a:lnTo>
                  <a:lnTo>
                    <a:pt x="40" y="345"/>
                  </a:lnTo>
                  <a:lnTo>
                    <a:pt x="40" y="345"/>
                  </a:lnTo>
                  <a:lnTo>
                    <a:pt x="26" y="323"/>
                  </a:lnTo>
                  <a:lnTo>
                    <a:pt x="14" y="299"/>
                  </a:lnTo>
                  <a:lnTo>
                    <a:pt x="6" y="273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04CA68-505B-B841-B635-E099C255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4389438"/>
              <a:ext cx="190500" cy="252413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159 h 159"/>
                <a:gd name="T4" fmla="*/ 0 w 120"/>
                <a:gd name="T5" fmla="*/ 0 h 159"/>
                <a:gd name="T6" fmla="*/ 0 w 120"/>
                <a:gd name="T7" fmla="*/ 0 h 159"/>
                <a:gd name="T8" fmla="*/ 120 w 120"/>
                <a:gd name="T9" fmla="*/ 81 h 159"/>
                <a:gd name="T10" fmla="*/ 120 w 120"/>
                <a:gd name="T11" fmla="*/ 81 h 159"/>
                <a:gd name="T12" fmla="*/ 0 w 120"/>
                <a:gd name="T13" fmla="*/ 159 h 159"/>
                <a:gd name="T14" fmla="*/ 0 w 12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0" y="15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1F5D913F-4D91-1944-B453-1D4E6E99D1EC}"/>
              </a:ext>
            </a:extLst>
          </p:cNvPr>
          <p:cNvSpPr>
            <a:spLocks/>
          </p:cNvSpPr>
          <p:nvPr/>
        </p:nvSpPr>
        <p:spPr bwMode="auto">
          <a:xfrm>
            <a:off x="9922423" y="5424742"/>
            <a:ext cx="286764" cy="289860"/>
          </a:xfrm>
          <a:custGeom>
            <a:avLst/>
            <a:gdLst>
              <a:gd name="T0" fmla="*/ 0 w 278"/>
              <a:gd name="T1" fmla="*/ 281 h 281"/>
              <a:gd name="T2" fmla="*/ 0 w 278"/>
              <a:gd name="T3" fmla="*/ 8 h 281"/>
              <a:gd name="T4" fmla="*/ 4 w 278"/>
              <a:gd name="T5" fmla="*/ 6 h 281"/>
              <a:gd name="T6" fmla="*/ 88 w 278"/>
              <a:gd name="T7" fmla="*/ 6 h 281"/>
              <a:gd name="T8" fmla="*/ 92 w 278"/>
              <a:gd name="T9" fmla="*/ 12 h 281"/>
              <a:gd name="T10" fmla="*/ 92 w 278"/>
              <a:gd name="T11" fmla="*/ 46 h 281"/>
              <a:gd name="T12" fmla="*/ 100 w 278"/>
              <a:gd name="T13" fmla="*/ 34 h 281"/>
              <a:gd name="T14" fmla="*/ 112 w 278"/>
              <a:gd name="T15" fmla="*/ 20 h 281"/>
              <a:gd name="T16" fmla="*/ 142 w 278"/>
              <a:gd name="T17" fmla="*/ 4 h 281"/>
              <a:gd name="T18" fmla="*/ 160 w 278"/>
              <a:gd name="T19" fmla="*/ 2 h 281"/>
              <a:gd name="T20" fmla="*/ 192 w 278"/>
              <a:gd name="T21" fmla="*/ 2 h 281"/>
              <a:gd name="T22" fmla="*/ 222 w 278"/>
              <a:gd name="T23" fmla="*/ 12 h 281"/>
              <a:gd name="T24" fmla="*/ 234 w 278"/>
              <a:gd name="T25" fmla="*/ 18 h 281"/>
              <a:gd name="T26" fmla="*/ 254 w 278"/>
              <a:gd name="T27" fmla="*/ 38 h 281"/>
              <a:gd name="T28" fmla="*/ 262 w 278"/>
              <a:gd name="T29" fmla="*/ 50 h 281"/>
              <a:gd name="T30" fmla="*/ 274 w 278"/>
              <a:gd name="T31" fmla="*/ 84 h 281"/>
              <a:gd name="T32" fmla="*/ 278 w 278"/>
              <a:gd name="T33" fmla="*/ 123 h 281"/>
              <a:gd name="T34" fmla="*/ 278 w 278"/>
              <a:gd name="T35" fmla="*/ 279 h 281"/>
              <a:gd name="T36" fmla="*/ 278 w 278"/>
              <a:gd name="T37" fmla="*/ 281 h 281"/>
              <a:gd name="T38" fmla="*/ 186 w 278"/>
              <a:gd name="T39" fmla="*/ 281 h 281"/>
              <a:gd name="T40" fmla="*/ 186 w 278"/>
              <a:gd name="T41" fmla="*/ 277 h 281"/>
              <a:gd name="T42" fmla="*/ 186 w 278"/>
              <a:gd name="T43" fmla="*/ 137 h 281"/>
              <a:gd name="T44" fmla="*/ 186 w 278"/>
              <a:gd name="T45" fmla="*/ 119 h 281"/>
              <a:gd name="T46" fmla="*/ 182 w 278"/>
              <a:gd name="T47" fmla="*/ 101 h 281"/>
              <a:gd name="T48" fmla="*/ 164 w 278"/>
              <a:gd name="T49" fmla="*/ 78 h 281"/>
              <a:gd name="T50" fmla="*/ 138 w 278"/>
              <a:gd name="T51" fmla="*/ 72 h 281"/>
              <a:gd name="T52" fmla="*/ 122 w 278"/>
              <a:gd name="T53" fmla="*/ 76 h 281"/>
              <a:gd name="T54" fmla="*/ 100 w 278"/>
              <a:gd name="T55" fmla="*/ 94 h 281"/>
              <a:gd name="T56" fmla="*/ 94 w 278"/>
              <a:gd name="T57" fmla="*/ 109 h 281"/>
              <a:gd name="T58" fmla="*/ 92 w 278"/>
              <a:gd name="T59" fmla="*/ 131 h 281"/>
              <a:gd name="T60" fmla="*/ 92 w 278"/>
              <a:gd name="T61" fmla="*/ 277 h 281"/>
              <a:gd name="T62" fmla="*/ 90 w 278"/>
              <a:gd name="T63" fmla="*/ 281 h 281"/>
              <a:gd name="T64" fmla="*/ 88 w 278"/>
              <a:gd name="T65" fmla="*/ 281 h 281"/>
              <a:gd name="T66" fmla="*/ 6 w 278"/>
              <a:gd name="T67" fmla="*/ 281 h 281"/>
              <a:gd name="T68" fmla="*/ 0 w 278"/>
              <a:gd name="T6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8" h="281">
                <a:moveTo>
                  <a:pt x="0" y="281"/>
                </a:moveTo>
                <a:lnTo>
                  <a:pt x="0" y="281"/>
                </a:lnTo>
                <a:lnTo>
                  <a:pt x="0" y="8"/>
                </a:lnTo>
                <a:lnTo>
                  <a:pt x="0" y="8"/>
                </a:lnTo>
                <a:lnTo>
                  <a:pt x="4" y="6"/>
                </a:lnTo>
                <a:lnTo>
                  <a:pt x="4" y="6"/>
                </a:lnTo>
                <a:lnTo>
                  <a:pt x="88" y="6"/>
                </a:lnTo>
                <a:lnTo>
                  <a:pt x="88" y="6"/>
                </a:lnTo>
                <a:lnTo>
                  <a:pt x="90" y="8"/>
                </a:lnTo>
                <a:lnTo>
                  <a:pt x="92" y="12"/>
                </a:lnTo>
                <a:lnTo>
                  <a:pt x="92" y="12"/>
                </a:lnTo>
                <a:lnTo>
                  <a:pt x="92" y="46"/>
                </a:lnTo>
                <a:lnTo>
                  <a:pt x="92" y="46"/>
                </a:lnTo>
                <a:lnTo>
                  <a:pt x="100" y="34"/>
                </a:lnTo>
                <a:lnTo>
                  <a:pt x="100" y="34"/>
                </a:lnTo>
                <a:lnTo>
                  <a:pt x="112" y="20"/>
                </a:lnTo>
                <a:lnTo>
                  <a:pt x="126" y="12"/>
                </a:lnTo>
                <a:lnTo>
                  <a:pt x="142" y="4"/>
                </a:lnTo>
                <a:lnTo>
                  <a:pt x="160" y="2"/>
                </a:lnTo>
                <a:lnTo>
                  <a:pt x="160" y="2"/>
                </a:lnTo>
                <a:lnTo>
                  <a:pt x="176" y="0"/>
                </a:lnTo>
                <a:lnTo>
                  <a:pt x="192" y="2"/>
                </a:lnTo>
                <a:lnTo>
                  <a:pt x="206" y="6"/>
                </a:lnTo>
                <a:lnTo>
                  <a:pt x="222" y="12"/>
                </a:lnTo>
                <a:lnTo>
                  <a:pt x="222" y="12"/>
                </a:lnTo>
                <a:lnTo>
                  <a:pt x="234" y="18"/>
                </a:lnTo>
                <a:lnTo>
                  <a:pt x="244" y="28"/>
                </a:lnTo>
                <a:lnTo>
                  <a:pt x="254" y="38"/>
                </a:lnTo>
                <a:lnTo>
                  <a:pt x="262" y="50"/>
                </a:lnTo>
                <a:lnTo>
                  <a:pt x="262" y="50"/>
                </a:lnTo>
                <a:lnTo>
                  <a:pt x="270" y="66"/>
                </a:lnTo>
                <a:lnTo>
                  <a:pt x="274" y="84"/>
                </a:lnTo>
                <a:lnTo>
                  <a:pt x="276" y="105"/>
                </a:lnTo>
                <a:lnTo>
                  <a:pt x="278" y="123"/>
                </a:lnTo>
                <a:lnTo>
                  <a:pt x="278" y="123"/>
                </a:lnTo>
                <a:lnTo>
                  <a:pt x="278" y="279"/>
                </a:lnTo>
                <a:lnTo>
                  <a:pt x="278" y="279"/>
                </a:lnTo>
                <a:lnTo>
                  <a:pt x="278" y="281"/>
                </a:lnTo>
                <a:lnTo>
                  <a:pt x="278" y="281"/>
                </a:lnTo>
                <a:lnTo>
                  <a:pt x="186" y="281"/>
                </a:lnTo>
                <a:lnTo>
                  <a:pt x="186" y="281"/>
                </a:lnTo>
                <a:lnTo>
                  <a:pt x="186" y="277"/>
                </a:lnTo>
                <a:lnTo>
                  <a:pt x="186" y="277"/>
                </a:lnTo>
                <a:lnTo>
                  <a:pt x="186" y="137"/>
                </a:lnTo>
                <a:lnTo>
                  <a:pt x="186" y="137"/>
                </a:lnTo>
                <a:lnTo>
                  <a:pt x="186" y="119"/>
                </a:lnTo>
                <a:lnTo>
                  <a:pt x="182" y="101"/>
                </a:lnTo>
                <a:lnTo>
                  <a:pt x="182" y="101"/>
                </a:lnTo>
                <a:lnTo>
                  <a:pt x="174" y="88"/>
                </a:lnTo>
                <a:lnTo>
                  <a:pt x="164" y="78"/>
                </a:lnTo>
                <a:lnTo>
                  <a:pt x="152" y="74"/>
                </a:lnTo>
                <a:lnTo>
                  <a:pt x="138" y="72"/>
                </a:lnTo>
                <a:lnTo>
                  <a:pt x="138" y="72"/>
                </a:lnTo>
                <a:lnTo>
                  <a:pt x="122" y="76"/>
                </a:lnTo>
                <a:lnTo>
                  <a:pt x="110" y="84"/>
                </a:lnTo>
                <a:lnTo>
                  <a:pt x="100" y="94"/>
                </a:lnTo>
                <a:lnTo>
                  <a:pt x="94" y="109"/>
                </a:lnTo>
                <a:lnTo>
                  <a:pt x="94" y="109"/>
                </a:lnTo>
                <a:lnTo>
                  <a:pt x="92" y="119"/>
                </a:lnTo>
                <a:lnTo>
                  <a:pt x="92" y="131"/>
                </a:lnTo>
                <a:lnTo>
                  <a:pt x="92" y="131"/>
                </a:lnTo>
                <a:lnTo>
                  <a:pt x="92" y="277"/>
                </a:lnTo>
                <a:lnTo>
                  <a:pt x="92" y="277"/>
                </a:lnTo>
                <a:lnTo>
                  <a:pt x="90" y="281"/>
                </a:lnTo>
                <a:lnTo>
                  <a:pt x="88" y="281"/>
                </a:lnTo>
                <a:lnTo>
                  <a:pt x="88" y="281"/>
                </a:lnTo>
                <a:lnTo>
                  <a:pt x="6" y="281"/>
                </a:lnTo>
                <a:lnTo>
                  <a:pt x="6" y="281"/>
                </a:lnTo>
                <a:lnTo>
                  <a:pt x="0" y="281"/>
                </a:lnTo>
                <a:lnTo>
                  <a:pt x="0" y="281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50F04CE4-2826-BB4D-87D9-BBEA7A7AA550}"/>
              </a:ext>
            </a:extLst>
          </p:cNvPr>
          <p:cNvSpPr>
            <a:spLocks/>
          </p:cNvSpPr>
          <p:nvPr/>
        </p:nvSpPr>
        <p:spPr bwMode="auto">
          <a:xfrm>
            <a:off x="9779040" y="5430932"/>
            <a:ext cx="91806" cy="283670"/>
          </a:xfrm>
          <a:custGeom>
            <a:avLst/>
            <a:gdLst>
              <a:gd name="T0" fmla="*/ 89 w 89"/>
              <a:gd name="T1" fmla="*/ 275 h 275"/>
              <a:gd name="T2" fmla="*/ 89 w 89"/>
              <a:gd name="T3" fmla="*/ 275 h 275"/>
              <a:gd name="T4" fmla="*/ 85 w 89"/>
              <a:gd name="T5" fmla="*/ 275 h 275"/>
              <a:gd name="T6" fmla="*/ 85 w 89"/>
              <a:gd name="T7" fmla="*/ 275 h 275"/>
              <a:gd name="T8" fmla="*/ 4 w 89"/>
              <a:gd name="T9" fmla="*/ 275 h 275"/>
              <a:gd name="T10" fmla="*/ 4 w 89"/>
              <a:gd name="T11" fmla="*/ 275 h 275"/>
              <a:gd name="T12" fmla="*/ 0 w 89"/>
              <a:gd name="T13" fmla="*/ 275 h 275"/>
              <a:gd name="T14" fmla="*/ 0 w 89"/>
              <a:gd name="T15" fmla="*/ 271 h 275"/>
              <a:gd name="T16" fmla="*/ 0 w 89"/>
              <a:gd name="T17" fmla="*/ 271 h 275"/>
              <a:gd name="T18" fmla="*/ 0 w 89"/>
              <a:gd name="T19" fmla="*/ 4 h 275"/>
              <a:gd name="T20" fmla="*/ 0 w 89"/>
              <a:gd name="T21" fmla="*/ 4 h 275"/>
              <a:gd name="T22" fmla="*/ 0 w 89"/>
              <a:gd name="T23" fmla="*/ 2 h 275"/>
              <a:gd name="T24" fmla="*/ 4 w 89"/>
              <a:gd name="T25" fmla="*/ 0 h 275"/>
              <a:gd name="T26" fmla="*/ 4 w 89"/>
              <a:gd name="T27" fmla="*/ 0 h 275"/>
              <a:gd name="T28" fmla="*/ 85 w 89"/>
              <a:gd name="T29" fmla="*/ 0 h 275"/>
              <a:gd name="T30" fmla="*/ 85 w 89"/>
              <a:gd name="T31" fmla="*/ 0 h 275"/>
              <a:gd name="T32" fmla="*/ 89 w 89"/>
              <a:gd name="T33" fmla="*/ 2 h 275"/>
              <a:gd name="T34" fmla="*/ 89 w 89"/>
              <a:gd name="T35" fmla="*/ 2 h 275"/>
              <a:gd name="T36" fmla="*/ 89 w 89"/>
              <a:gd name="T37" fmla="*/ 275 h 275"/>
              <a:gd name="T38" fmla="*/ 89 w 89"/>
              <a:gd name="T3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275">
                <a:moveTo>
                  <a:pt x="89" y="275"/>
                </a:moveTo>
                <a:lnTo>
                  <a:pt x="89" y="275"/>
                </a:lnTo>
                <a:lnTo>
                  <a:pt x="85" y="275"/>
                </a:lnTo>
                <a:lnTo>
                  <a:pt x="85" y="275"/>
                </a:lnTo>
                <a:lnTo>
                  <a:pt x="4" y="275"/>
                </a:lnTo>
                <a:lnTo>
                  <a:pt x="4" y="275"/>
                </a:lnTo>
                <a:lnTo>
                  <a:pt x="0" y="275"/>
                </a:lnTo>
                <a:lnTo>
                  <a:pt x="0" y="271"/>
                </a:lnTo>
                <a:lnTo>
                  <a:pt x="0" y="271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85" y="0"/>
                </a:lnTo>
                <a:lnTo>
                  <a:pt x="85" y="0"/>
                </a:lnTo>
                <a:lnTo>
                  <a:pt x="89" y="2"/>
                </a:lnTo>
                <a:lnTo>
                  <a:pt x="89" y="2"/>
                </a:lnTo>
                <a:lnTo>
                  <a:pt x="89" y="275"/>
                </a:lnTo>
                <a:lnTo>
                  <a:pt x="89" y="275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933F3AB5-349B-A849-B832-EEBBBD99D70B}"/>
              </a:ext>
            </a:extLst>
          </p:cNvPr>
          <p:cNvSpPr>
            <a:spLocks/>
          </p:cNvSpPr>
          <p:nvPr/>
        </p:nvSpPr>
        <p:spPr bwMode="auto">
          <a:xfrm>
            <a:off x="9772851" y="5296833"/>
            <a:ext cx="104184" cy="96964"/>
          </a:xfrm>
          <a:custGeom>
            <a:avLst/>
            <a:gdLst>
              <a:gd name="T0" fmla="*/ 49 w 101"/>
              <a:gd name="T1" fmla="*/ 94 h 94"/>
              <a:gd name="T2" fmla="*/ 49 w 101"/>
              <a:gd name="T3" fmla="*/ 94 h 94"/>
              <a:gd name="T4" fmla="*/ 38 w 101"/>
              <a:gd name="T5" fmla="*/ 92 h 94"/>
              <a:gd name="T6" fmla="*/ 26 w 101"/>
              <a:gd name="T7" fmla="*/ 88 h 94"/>
              <a:gd name="T8" fmla="*/ 16 w 101"/>
              <a:gd name="T9" fmla="*/ 82 h 94"/>
              <a:gd name="T10" fmla="*/ 8 w 101"/>
              <a:gd name="T11" fmla="*/ 72 h 94"/>
              <a:gd name="T12" fmla="*/ 8 w 101"/>
              <a:gd name="T13" fmla="*/ 72 h 94"/>
              <a:gd name="T14" fmla="*/ 4 w 101"/>
              <a:gd name="T15" fmla="*/ 62 h 94"/>
              <a:gd name="T16" fmla="*/ 0 w 101"/>
              <a:gd name="T17" fmla="*/ 52 h 94"/>
              <a:gd name="T18" fmla="*/ 0 w 101"/>
              <a:gd name="T19" fmla="*/ 42 h 94"/>
              <a:gd name="T20" fmla="*/ 2 w 101"/>
              <a:gd name="T21" fmla="*/ 32 h 94"/>
              <a:gd name="T22" fmla="*/ 6 w 101"/>
              <a:gd name="T23" fmla="*/ 22 h 94"/>
              <a:gd name="T24" fmla="*/ 14 w 101"/>
              <a:gd name="T25" fmla="*/ 14 h 94"/>
              <a:gd name="T26" fmla="*/ 22 w 101"/>
              <a:gd name="T27" fmla="*/ 6 h 94"/>
              <a:gd name="T28" fmla="*/ 34 w 101"/>
              <a:gd name="T29" fmla="*/ 2 h 94"/>
              <a:gd name="T30" fmla="*/ 34 w 101"/>
              <a:gd name="T31" fmla="*/ 2 h 94"/>
              <a:gd name="T32" fmla="*/ 45 w 101"/>
              <a:gd name="T33" fmla="*/ 0 h 94"/>
              <a:gd name="T34" fmla="*/ 59 w 101"/>
              <a:gd name="T35" fmla="*/ 0 h 94"/>
              <a:gd name="T36" fmla="*/ 71 w 101"/>
              <a:gd name="T37" fmla="*/ 2 h 94"/>
              <a:gd name="T38" fmla="*/ 83 w 101"/>
              <a:gd name="T39" fmla="*/ 8 h 94"/>
              <a:gd name="T40" fmla="*/ 83 w 101"/>
              <a:gd name="T41" fmla="*/ 8 h 94"/>
              <a:gd name="T42" fmla="*/ 91 w 101"/>
              <a:gd name="T43" fmla="*/ 18 h 94"/>
              <a:gd name="T44" fmla="*/ 99 w 101"/>
              <a:gd name="T45" fmla="*/ 28 h 94"/>
              <a:gd name="T46" fmla="*/ 101 w 101"/>
              <a:gd name="T47" fmla="*/ 40 h 94"/>
              <a:gd name="T48" fmla="*/ 101 w 101"/>
              <a:gd name="T49" fmla="*/ 54 h 94"/>
              <a:gd name="T50" fmla="*/ 101 w 101"/>
              <a:gd name="T51" fmla="*/ 54 h 94"/>
              <a:gd name="T52" fmla="*/ 97 w 101"/>
              <a:gd name="T53" fmla="*/ 66 h 94"/>
              <a:gd name="T54" fmla="*/ 91 w 101"/>
              <a:gd name="T55" fmla="*/ 76 h 94"/>
              <a:gd name="T56" fmla="*/ 83 w 101"/>
              <a:gd name="T57" fmla="*/ 84 h 94"/>
              <a:gd name="T58" fmla="*/ 71 w 101"/>
              <a:gd name="T59" fmla="*/ 90 h 94"/>
              <a:gd name="T60" fmla="*/ 71 w 101"/>
              <a:gd name="T61" fmla="*/ 90 h 94"/>
              <a:gd name="T62" fmla="*/ 61 w 101"/>
              <a:gd name="T63" fmla="*/ 92 h 94"/>
              <a:gd name="T64" fmla="*/ 51 w 101"/>
              <a:gd name="T65" fmla="*/ 94 h 94"/>
              <a:gd name="T66" fmla="*/ 51 w 101"/>
              <a:gd name="T67" fmla="*/ 94 h 94"/>
              <a:gd name="T68" fmla="*/ 49 w 101"/>
              <a:gd name="T69" fmla="*/ 94 h 94"/>
              <a:gd name="T70" fmla="*/ 49 w 101"/>
              <a:gd name="T7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94">
                <a:moveTo>
                  <a:pt x="49" y="94"/>
                </a:moveTo>
                <a:lnTo>
                  <a:pt x="49" y="94"/>
                </a:lnTo>
                <a:lnTo>
                  <a:pt x="38" y="92"/>
                </a:lnTo>
                <a:lnTo>
                  <a:pt x="26" y="88"/>
                </a:lnTo>
                <a:lnTo>
                  <a:pt x="16" y="82"/>
                </a:lnTo>
                <a:lnTo>
                  <a:pt x="8" y="72"/>
                </a:lnTo>
                <a:lnTo>
                  <a:pt x="8" y="72"/>
                </a:lnTo>
                <a:lnTo>
                  <a:pt x="4" y="62"/>
                </a:lnTo>
                <a:lnTo>
                  <a:pt x="0" y="52"/>
                </a:lnTo>
                <a:lnTo>
                  <a:pt x="0" y="42"/>
                </a:lnTo>
                <a:lnTo>
                  <a:pt x="2" y="32"/>
                </a:lnTo>
                <a:lnTo>
                  <a:pt x="6" y="22"/>
                </a:lnTo>
                <a:lnTo>
                  <a:pt x="14" y="14"/>
                </a:lnTo>
                <a:lnTo>
                  <a:pt x="22" y="6"/>
                </a:lnTo>
                <a:lnTo>
                  <a:pt x="34" y="2"/>
                </a:lnTo>
                <a:lnTo>
                  <a:pt x="34" y="2"/>
                </a:lnTo>
                <a:lnTo>
                  <a:pt x="45" y="0"/>
                </a:lnTo>
                <a:lnTo>
                  <a:pt x="59" y="0"/>
                </a:lnTo>
                <a:lnTo>
                  <a:pt x="71" y="2"/>
                </a:lnTo>
                <a:lnTo>
                  <a:pt x="83" y="8"/>
                </a:lnTo>
                <a:lnTo>
                  <a:pt x="83" y="8"/>
                </a:lnTo>
                <a:lnTo>
                  <a:pt x="91" y="18"/>
                </a:lnTo>
                <a:lnTo>
                  <a:pt x="99" y="28"/>
                </a:lnTo>
                <a:lnTo>
                  <a:pt x="101" y="40"/>
                </a:lnTo>
                <a:lnTo>
                  <a:pt x="101" y="54"/>
                </a:lnTo>
                <a:lnTo>
                  <a:pt x="101" y="54"/>
                </a:lnTo>
                <a:lnTo>
                  <a:pt x="97" y="66"/>
                </a:lnTo>
                <a:lnTo>
                  <a:pt x="91" y="76"/>
                </a:lnTo>
                <a:lnTo>
                  <a:pt x="83" y="84"/>
                </a:lnTo>
                <a:lnTo>
                  <a:pt x="71" y="90"/>
                </a:lnTo>
                <a:lnTo>
                  <a:pt x="71" y="90"/>
                </a:lnTo>
                <a:lnTo>
                  <a:pt x="61" y="92"/>
                </a:lnTo>
                <a:lnTo>
                  <a:pt x="51" y="94"/>
                </a:lnTo>
                <a:lnTo>
                  <a:pt x="51" y="94"/>
                </a:lnTo>
                <a:lnTo>
                  <a:pt x="49" y="94"/>
                </a:lnTo>
                <a:lnTo>
                  <a:pt x="49" y="94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6" name="Freeform 12">
            <a:hlinkClick r:id="rId5"/>
            <a:extLst>
              <a:ext uri="{FF2B5EF4-FFF2-40B4-BE49-F238E27FC236}">
                <a16:creationId xmlns:a16="http://schemas.microsoft.com/office/drawing/2014/main" id="{900D8FF4-A51F-D746-8D26-4A511EDE42C6}"/>
              </a:ext>
            </a:extLst>
          </p:cNvPr>
          <p:cNvSpPr>
            <a:spLocks/>
          </p:cNvSpPr>
          <p:nvPr/>
        </p:nvSpPr>
        <p:spPr bwMode="auto">
          <a:xfrm>
            <a:off x="10496531" y="5315119"/>
            <a:ext cx="202064" cy="440212"/>
          </a:xfrm>
          <a:custGeom>
            <a:avLst/>
            <a:gdLst>
              <a:gd name="T0" fmla="*/ 92 w 140"/>
              <a:gd name="T1" fmla="*/ 152 h 305"/>
              <a:gd name="T2" fmla="*/ 92 w 140"/>
              <a:gd name="T3" fmla="*/ 152 h 305"/>
              <a:gd name="T4" fmla="*/ 92 w 140"/>
              <a:gd name="T5" fmla="*/ 305 h 305"/>
              <a:gd name="T6" fmla="*/ 92 w 140"/>
              <a:gd name="T7" fmla="*/ 305 h 305"/>
              <a:gd name="T8" fmla="*/ 30 w 140"/>
              <a:gd name="T9" fmla="*/ 305 h 305"/>
              <a:gd name="T10" fmla="*/ 30 w 140"/>
              <a:gd name="T11" fmla="*/ 305 h 305"/>
              <a:gd name="T12" fmla="*/ 30 w 140"/>
              <a:gd name="T13" fmla="*/ 152 h 305"/>
              <a:gd name="T14" fmla="*/ 30 w 140"/>
              <a:gd name="T15" fmla="*/ 152 h 305"/>
              <a:gd name="T16" fmla="*/ 0 w 140"/>
              <a:gd name="T17" fmla="*/ 152 h 305"/>
              <a:gd name="T18" fmla="*/ 0 w 140"/>
              <a:gd name="T19" fmla="*/ 152 h 305"/>
              <a:gd name="T20" fmla="*/ 0 w 140"/>
              <a:gd name="T21" fmla="*/ 98 h 305"/>
              <a:gd name="T22" fmla="*/ 0 w 140"/>
              <a:gd name="T23" fmla="*/ 98 h 305"/>
              <a:gd name="T24" fmla="*/ 30 w 140"/>
              <a:gd name="T25" fmla="*/ 98 h 305"/>
              <a:gd name="T26" fmla="*/ 30 w 140"/>
              <a:gd name="T27" fmla="*/ 98 h 305"/>
              <a:gd name="T28" fmla="*/ 30 w 140"/>
              <a:gd name="T29" fmla="*/ 94 h 305"/>
              <a:gd name="T30" fmla="*/ 30 w 140"/>
              <a:gd name="T31" fmla="*/ 94 h 305"/>
              <a:gd name="T32" fmla="*/ 30 w 140"/>
              <a:gd name="T33" fmla="*/ 56 h 305"/>
              <a:gd name="T34" fmla="*/ 30 w 140"/>
              <a:gd name="T35" fmla="*/ 56 h 305"/>
              <a:gd name="T36" fmla="*/ 32 w 140"/>
              <a:gd name="T37" fmla="*/ 42 h 305"/>
              <a:gd name="T38" fmla="*/ 38 w 140"/>
              <a:gd name="T39" fmla="*/ 30 h 305"/>
              <a:gd name="T40" fmla="*/ 46 w 140"/>
              <a:gd name="T41" fmla="*/ 18 h 305"/>
              <a:gd name="T42" fmla="*/ 58 w 140"/>
              <a:gd name="T43" fmla="*/ 8 h 305"/>
              <a:gd name="T44" fmla="*/ 58 w 140"/>
              <a:gd name="T45" fmla="*/ 8 h 305"/>
              <a:gd name="T46" fmla="*/ 74 w 140"/>
              <a:gd name="T47" fmla="*/ 2 h 305"/>
              <a:gd name="T48" fmla="*/ 90 w 140"/>
              <a:gd name="T49" fmla="*/ 0 h 305"/>
              <a:gd name="T50" fmla="*/ 90 w 140"/>
              <a:gd name="T51" fmla="*/ 0 h 305"/>
              <a:gd name="T52" fmla="*/ 138 w 140"/>
              <a:gd name="T53" fmla="*/ 0 h 305"/>
              <a:gd name="T54" fmla="*/ 138 w 140"/>
              <a:gd name="T55" fmla="*/ 0 h 305"/>
              <a:gd name="T56" fmla="*/ 140 w 140"/>
              <a:gd name="T57" fmla="*/ 0 h 305"/>
              <a:gd name="T58" fmla="*/ 140 w 140"/>
              <a:gd name="T59" fmla="*/ 0 h 305"/>
              <a:gd name="T60" fmla="*/ 140 w 140"/>
              <a:gd name="T61" fmla="*/ 52 h 305"/>
              <a:gd name="T62" fmla="*/ 140 w 140"/>
              <a:gd name="T63" fmla="*/ 52 h 305"/>
              <a:gd name="T64" fmla="*/ 132 w 140"/>
              <a:gd name="T65" fmla="*/ 52 h 305"/>
              <a:gd name="T66" fmla="*/ 132 w 140"/>
              <a:gd name="T67" fmla="*/ 52 h 305"/>
              <a:gd name="T68" fmla="*/ 106 w 140"/>
              <a:gd name="T69" fmla="*/ 52 h 305"/>
              <a:gd name="T70" fmla="*/ 106 w 140"/>
              <a:gd name="T71" fmla="*/ 52 h 305"/>
              <a:gd name="T72" fmla="*/ 102 w 140"/>
              <a:gd name="T73" fmla="*/ 54 h 305"/>
              <a:gd name="T74" fmla="*/ 96 w 140"/>
              <a:gd name="T75" fmla="*/ 56 h 305"/>
              <a:gd name="T76" fmla="*/ 94 w 140"/>
              <a:gd name="T77" fmla="*/ 60 h 305"/>
              <a:gd name="T78" fmla="*/ 92 w 140"/>
              <a:gd name="T79" fmla="*/ 64 h 305"/>
              <a:gd name="T80" fmla="*/ 92 w 140"/>
              <a:gd name="T81" fmla="*/ 64 h 305"/>
              <a:gd name="T82" fmla="*/ 92 w 140"/>
              <a:gd name="T83" fmla="*/ 98 h 305"/>
              <a:gd name="T84" fmla="*/ 92 w 140"/>
              <a:gd name="T85" fmla="*/ 98 h 305"/>
              <a:gd name="T86" fmla="*/ 140 w 140"/>
              <a:gd name="T87" fmla="*/ 98 h 305"/>
              <a:gd name="T88" fmla="*/ 140 w 140"/>
              <a:gd name="T89" fmla="*/ 98 h 305"/>
              <a:gd name="T90" fmla="*/ 136 w 140"/>
              <a:gd name="T91" fmla="*/ 152 h 305"/>
              <a:gd name="T92" fmla="*/ 136 w 140"/>
              <a:gd name="T93" fmla="*/ 152 h 305"/>
              <a:gd name="T94" fmla="*/ 92 w 140"/>
              <a:gd name="T95" fmla="*/ 152 h 305"/>
              <a:gd name="T96" fmla="*/ 92 w 140"/>
              <a:gd name="T97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" h="305">
                <a:moveTo>
                  <a:pt x="92" y="152"/>
                </a:moveTo>
                <a:lnTo>
                  <a:pt x="92" y="152"/>
                </a:lnTo>
                <a:lnTo>
                  <a:pt x="92" y="305"/>
                </a:lnTo>
                <a:lnTo>
                  <a:pt x="92" y="305"/>
                </a:lnTo>
                <a:lnTo>
                  <a:pt x="30" y="305"/>
                </a:lnTo>
                <a:lnTo>
                  <a:pt x="30" y="305"/>
                </a:lnTo>
                <a:lnTo>
                  <a:pt x="30" y="152"/>
                </a:lnTo>
                <a:lnTo>
                  <a:pt x="30" y="152"/>
                </a:lnTo>
                <a:lnTo>
                  <a:pt x="0" y="152"/>
                </a:lnTo>
                <a:lnTo>
                  <a:pt x="0" y="152"/>
                </a:lnTo>
                <a:lnTo>
                  <a:pt x="0" y="98"/>
                </a:lnTo>
                <a:lnTo>
                  <a:pt x="0" y="98"/>
                </a:lnTo>
                <a:lnTo>
                  <a:pt x="30" y="98"/>
                </a:lnTo>
                <a:lnTo>
                  <a:pt x="30" y="98"/>
                </a:lnTo>
                <a:lnTo>
                  <a:pt x="30" y="94"/>
                </a:lnTo>
                <a:lnTo>
                  <a:pt x="30" y="94"/>
                </a:lnTo>
                <a:lnTo>
                  <a:pt x="30" y="56"/>
                </a:lnTo>
                <a:lnTo>
                  <a:pt x="30" y="56"/>
                </a:lnTo>
                <a:lnTo>
                  <a:pt x="32" y="42"/>
                </a:lnTo>
                <a:lnTo>
                  <a:pt x="38" y="30"/>
                </a:lnTo>
                <a:lnTo>
                  <a:pt x="46" y="18"/>
                </a:lnTo>
                <a:lnTo>
                  <a:pt x="58" y="8"/>
                </a:lnTo>
                <a:lnTo>
                  <a:pt x="58" y="8"/>
                </a:lnTo>
                <a:lnTo>
                  <a:pt x="74" y="2"/>
                </a:lnTo>
                <a:lnTo>
                  <a:pt x="90" y="0"/>
                </a:lnTo>
                <a:lnTo>
                  <a:pt x="90" y="0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0" y="0"/>
                </a:lnTo>
                <a:lnTo>
                  <a:pt x="140" y="52"/>
                </a:lnTo>
                <a:lnTo>
                  <a:pt x="140" y="52"/>
                </a:lnTo>
                <a:lnTo>
                  <a:pt x="132" y="52"/>
                </a:lnTo>
                <a:lnTo>
                  <a:pt x="132" y="52"/>
                </a:lnTo>
                <a:lnTo>
                  <a:pt x="106" y="52"/>
                </a:lnTo>
                <a:lnTo>
                  <a:pt x="106" y="52"/>
                </a:lnTo>
                <a:lnTo>
                  <a:pt x="102" y="54"/>
                </a:lnTo>
                <a:lnTo>
                  <a:pt x="96" y="56"/>
                </a:lnTo>
                <a:lnTo>
                  <a:pt x="94" y="60"/>
                </a:lnTo>
                <a:lnTo>
                  <a:pt x="92" y="64"/>
                </a:lnTo>
                <a:lnTo>
                  <a:pt x="92" y="64"/>
                </a:lnTo>
                <a:lnTo>
                  <a:pt x="92" y="98"/>
                </a:lnTo>
                <a:lnTo>
                  <a:pt x="92" y="98"/>
                </a:lnTo>
                <a:lnTo>
                  <a:pt x="140" y="98"/>
                </a:lnTo>
                <a:lnTo>
                  <a:pt x="140" y="98"/>
                </a:lnTo>
                <a:lnTo>
                  <a:pt x="136" y="152"/>
                </a:lnTo>
                <a:lnTo>
                  <a:pt x="136" y="152"/>
                </a:lnTo>
                <a:lnTo>
                  <a:pt x="92" y="152"/>
                </a:lnTo>
                <a:lnTo>
                  <a:pt x="92" y="152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1909E3CD-9BCF-FC4C-AD79-FA88411AA601}"/>
              </a:ext>
            </a:extLst>
          </p:cNvPr>
          <p:cNvSpPr txBox="1"/>
          <p:nvPr/>
        </p:nvSpPr>
        <p:spPr>
          <a:xfrm>
            <a:off x="11557000" y="84582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CAB7C9-1C76-6040-8865-2D2DA39E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0" y="3581400"/>
            <a:ext cx="6388100" cy="1676400"/>
          </a:xfrm>
        </p:spPr>
        <p:txBody>
          <a:bodyPr>
            <a:noAutofit/>
          </a:bodyPr>
          <a:lstStyle>
            <a:lvl1pPr algn="l">
              <a:defRPr sz="54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733FB-006C-C346-9438-58C1D83824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6600" y="564912"/>
            <a:ext cx="3568700" cy="9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7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73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C289F7-8D9D-874D-B8B1-24B9C3D33077}"/>
              </a:ext>
            </a:extLst>
          </p:cNvPr>
          <p:cNvSpPr/>
          <p:nvPr/>
        </p:nvSpPr>
        <p:spPr>
          <a:xfrm>
            <a:off x="0" y="0"/>
            <a:ext cx="21844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BE68-5AC8-4E00-AF39-2927B90BF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4" name="Holder 5">
            <a:extLst>
              <a:ext uri="{FF2B5EF4-FFF2-40B4-BE49-F238E27FC236}">
                <a16:creationId xmlns:a16="http://schemas.microsoft.com/office/drawing/2014/main" id="{3A3F176F-FB1C-4D60-8DE6-4CFDBA54213A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7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A370FB9-CFE8-4A52-AEBB-59E1BD0E44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320088" cy="9137651"/>
          </a:xfrm>
          <a:custGeom>
            <a:avLst/>
            <a:gdLst>
              <a:gd name="connsiteX0" fmla="*/ 0 w 8320088"/>
              <a:gd name="connsiteY0" fmla="*/ 0 h 9137650"/>
              <a:gd name="connsiteX1" fmla="*/ 2001 w 8320088"/>
              <a:gd name="connsiteY1" fmla="*/ 0 h 9137650"/>
              <a:gd name="connsiteX2" fmla="*/ 16005 w 8320088"/>
              <a:gd name="connsiteY2" fmla="*/ 0 h 9137650"/>
              <a:gd name="connsiteX3" fmla="*/ 31260 w 8320088"/>
              <a:gd name="connsiteY3" fmla="*/ 0 h 9137650"/>
              <a:gd name="connsiteX4" fmla="*/ 54018 w 8320088"/>
              <a:gd name="connsiteY4" fmla="*/ 0 h 9137650"/>
              <a:gd name="connsiteX5" fmla="*/ 85778 w 8320088"/>
              <a:gd name="connsiteY5" fmla="*/ 0 h 9137650"/>
              <a:gd name="connsiteX6" fmla="*/ 128042 w 8320088"/>
              <a:gd name="connsiteY6" fmla="*/ 0 h 9137650"/>
              <a:gd name="connsiteX7" fmla="*/ 182309 w 8320088"/>
              <a:gd name="connsiteY7" fmla="*/ 0 h 9137650"/>
              <a:gd name="connsiteX8" fmla="*/ 250081 w 8320088"/>
              <a:gd name="connsiteY8" fmla="*/ 0 h 9137650"/>
              <a:gd name="connsiteX9" fmla="*/ 332858 w 8320088"/>
              <a:gd name="connsiteY9" fmla="*/ 0 h 9137650"/>
              <a:gd name="connsiteX10" fmla="*/ 432140 w 8320088"/>
              <a:gd name="connsiteY10" fmla="*/ 0 h 9137650"/>
              <a:gd name="connsiteX11" fmla="*/ 549428 w 8320088"/>
              <a:gd name="connsiteY11" fmla="*/ 0 h 9137650"/>
              <a:gd name="connsiteX12" fmla="*/ 686222 w 8320088"/>
              <a:gd name="connsiteY12" fmla="*/ 0 h 9137650"/>
              <a:gd name="connsiteX13" fmla="*/ 844023 w 8320088"/>
              <a:gd name="connsiteY13" fmla="*/ 0 h 9137650"/>
              <a:gd name="connsiteX14" fmla="*/ 1024331 w 8320088"/>
              <a:gd name="connsiteY14" fmla="*/ 0 h 9137650"/>
              <a:gd name="connsiteX15" fmla="*/ 1228647 w 8320088"/>
              <a:gd name="connsiteY15" fmla="*/ 0 h 9137650"/>
              <a:gd name="connsiteX16" fmla="*/ 1458471 w 8320088"/>
              <a:gd name="connsiteY16" fmla="*/ 0 h 9137650"/>
              <a:gd name="connsiteX17" fmla="*/ 1715304 w 8320088"/>
              <a:gd name="connsiteY17" fmla="*/ 0 h 9137650"/>
              <a:gd name="connsiteX18" fmla="*/ 2000646 w 8320088"/>
              <a:gd name="connsiteY18" fmla="*/ 0 h 9137650"/>
              <a:gd name="connsiteX19" fmla="*/ 2154477 w 8320088"/>
              <a:gd name="connsiteY19" fmla="*/ 0 h 9137650"/>
              <a:gd name="connsiteX20" fmla="*/ 2315998 w 8320088"/>
              <a:gd name="connsiteY20" fmla="*/ 0 h 9137650"/>
              <a:gd name="connsiteX21" fmla="*/ 2485396 w 8320088"/>
              <a:gd name="connsiteY21" fmla="*/ 0 h 9137650"/>
              <a:gd name="connsiteX22" fmla="*/ 2662860 w 8320088"/>
              <a:gd name="connsiteY22" fmla="*/ 0 h 9137650"/>
              <a:gd name="connsiteX23" fmla="*/ 2848576 w 8320088"/>
              <a:gd name="connsiteY23" fmla="*/ 0 h 9137650"/>
              <a:gd name="connsiteX24" fmla="*/ 3042732 w 8320088"/>
              <a:gd name="connsiteY24" fmla="*/ 0 h 9137650"/>
              <a:gd name="connsiteX25" fmla="*/ 3245517 w 8320088"/>
              <a:gd name="connsiteY25" fmla="*/ 0 h 9137650"/>
              <a:gd name="connsiteX26" fmla="*/ 3457116 w 8320088"/>
              <a:gd name="connsiteY26" fmla="*/ 0 h 9137650"/>
              <a:gd name="connsiteX27" fmla="*/ 3677719 w 8320088"/>
              <a:gd name="connsiteY27" fmla="*/ 0 h 9137650"/>
              <a:gd name="connsiteX28" fmla="*/ 3907511 w 8320088"/>
              <a:gd name="connsiteY28" fmla="*/ 0 h 9137650"/>
              <a:gd name="connsiteX29" fmla="*/ 4146682 w 8320088"/>
              <a:gd name="connsiteY29" fmla="*/ 0 h 9137650"/>
              <a:gd name="connsiteX30" fmla="*/ 4395419 w 8320088"/>
              <a:gd name="connsiteY30" fmla="*/ 0 h 9137650"/>
              <a:gd name="connsiteX31" fmla="*/ 4653909 w 8320088"/>
              <a:gd name="connsiteY31" fmla="*/ 0 h 9137650"/>
              <a:gd name="connsiteX32" fmla="*/ 4922339 w 8320088"/>
              <a:gd name="connsiteY32" fmla="*/ 0 h 9137650"/>
              <a:gd name="connsiteX33" fmla="*/ 5200898 w 8320088"/>
              <a:gd name="connsiteY33" fmla="*/ 0 h 9137650"/>
              <a:gd name="connsiteX34" fmla="*/ 5489772 w 8320088"/>
              <a:gd name="connsiteY34" fmla="*/ 0 h 9137650"/>
              <a:gd name="connsiteX35" fmla="*/ 5789150 w 8320088"/>
              <a:gd name="connsiteY35" fmla="*/ 0 h 9137650"/>
              <a:gd name="connsiteX36" fmla="*/ 6099219 w 8320088"/>
              <a:gd name="connsiteY36" fmla="*/ 0 h 9137650"/>
              <a:gd name="connsiteX37" fmla="*/ 6420166 w 8320088"/>
              <a:gd name="connsiteY37" fmla="*/ 0 h 9137650"/>
              <a:gd name="connsiteX38" fmla="*/ 6752180 w 8320088"/>
              <a:gd name="connsiteY38" fmla="*/ 0 h 9137650"/>
              <a:gd name="connsiteX39" fmla="*/ 7095447 w 8320088"/>
              <a:gd name="connsiteY39" fmla="*/ 0 h 9137650"/>
              <a:gd name="connsiteX40" fmla="*/ 7450155 w 8320088"/>
              <a:gd name="connsiteY40" fmla="*/ 0 h 9137650"/>
              <a:gd name="connsiteX41" fmla="*/ 7816492 w 8320088"/>
              <a:gd name="connsiteY41" fmla="*/ 0 h 9137650"/>
              <a:gd name="connsiteX42" fmla="*/ 8194645 w 8320088"/>
              <a:gd name="connsiteY42" fmla="*/ 0 h 9137650"/>
              <a:gd name="connsiteX43" fmla="*/ 8320088 w 8320088"/>
              <a:gd name="connsiteY43" fmla="*/ 1406016 h 9137650"/>
              <a:gd name="connsiteX44" fmla="*/ 2120864 w 8320088"/>
              <a:gd name="connsiteY44" fmla="*/ 9137650 h 9137650"/>
              <a:gd name="connsiteX45" fmla="*/ 0 w 8320088"/>
              <a:gd name="connsiteY45" fmla="*/ 9137650 h 9137650"/>
              <a:gd name="connsiteX46" fmla="*/ 0 w 8320088"/>
              <a:gd name="connsiteY46" fmla="*/ 0 h 913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20088" h="9137650">
                <a:moveTo>
                  <a:pt x="0" y="0"/>
                </a:moveTo>
                <a:lnTo>
                  <a:pt x="2001" y="0"/>
                </a:lnTo>
                <a:lnTo>
                  <a:pt x="16005" y="0"/>
                </a:lnTo>
                <a:lnTo>
                  <a:pt x="31260" y="0"/>
                </a:lnTo>
                <a:lnTo>
                  <a:pt x="54018" y="0"/>
                </a:lnTo>
                <a:lnTo>
                  <a:pt x="85778" y="0"/>
                </a:lnTo>
                <a:lnTo>
                  <a:pt x="128042" y="0"/>
                </a:lnTo>
                <a:lnTo>
                  <a:pt x="182309" y="0"/>
                </a:lnTo>
                <a:lnTo>
                  <a:pt x="250081" y="0"/>
                </a:lnTo>
                <a:lnTo>
                  <a:pt x="332858" y="0"/>
                </a:lnTo>
                <a:lnTo>
                  <a:pt x="432140" y="0"/>
                </a:lnTo>
                <a:lnTo>
                  <a:pt x="549428" y="0"/>
                </a:lnTo>
                <a:lnTo>
                  <a:pt x="686222" y="0"/>
                </a:lnTo>
                <a:lnTo>
                  <a:pt x="844023" y="0"/>
                </a:lnTo>
                <a:lnTo>
                  <a:pt x="1024331" y="0"/>
                </a:lnTo>
                <a:lnTo>
                  <a:pt x="1228647" y="0"/>
                </a:lnTo>
                <a:lnTo>
                  <a:pt x="1458471" y="0"/>
                </a:lnTo>
                <a:lnTo>
                  <a:pt x="1715304" y="0"/>
                </a:lnTo>
                <a:lnTo>
                  <a:pt x="2000646" y="0"/>
                </a:lnTo>
                <a:lnTo>
                  <a:pt x="2154477" y="0"/>
                </a:lnTo>
                <a:lnTo>
                  <a:pt x="2315998" y="0"/>
                </a:lnTo>
                <a:lnTo>
                  <a:pt x="2485396" y="0"/>
                </a:lnTo>
                <a:lnTo>
                  <a:pt x="2662860" y="0"/>
                </a:lnTo>
                <a:lnTo>
                  <a:pt x="2848576" y="0"/>
                </a:lnTo>
                <a:lnTo>
                  <a:pt x="3042732" y="0"/>
                </a:lnTo>
                <a:lnTo>
                  <a:pt x="3245517" y="0"/>
                </a:lnTo>
                <a:lnTo>
                  <a:pt x="3457116" y="0"/>
                </a:lnTo>
                <a:lnTo>
                  <a:pt x="3677719" y="0"/>
                </a:lnTo>
                <a:lnTo>
                  <a:pt x="3907511" y="0"/>
                </a:lnTo>
                <a:lnTo>
                  <a:pt x="4146682" y="0"/>
                </a:lnTo>
                <a:lnTo>
                  <a:pt x="4395419" y="0"/>
                </a:lnTo>
                <a:lnTo>
                  <a:pt x="4653909" y="0"/>
                </a:lnTo>
                <a:lnTo>
                  <a:pt x="4922339" y="0"/>
                </a:lnTo>
                <a:lnTo>
                  <a:pt x="5200898" y="0"/>
                </a:lnTo>
                <a:lnTo>
                  <a:pt x="5489772" y="0"/>
                </a:lnTo>
                <a:lnTo>
                  <a:pt x="5789150" y="0"/>
                </a:lnTo>
                <a:lnTo>
                  <a:pt x="6099219" y="0"/>
                </a:lnTo>
                <a:lnTo>
                  <a:pt x="6420166" y="0"/>
                </a:lnTo>
                <a:lnTo>
                  <a:pt x="6752180" y="0"/>
                </a:lnTo>
                <a:lnTo>
                  <a:pt x="7095447" y="0"/>
                </a:lnTo>
                <a:lnTo>
                  <a:pt x="7450155" y="0"/>
                </a:lnTo>
                <a:lnTo>
                  <a:pt x="7816492" y="0"/>
                </a:lnTo>
                <a:lnTo>
                  <a:pt x="8194645" y="0"/>
                </a:lnTo>
                <a:cubicBezTo>
                  <a:pt x="8276329" y="457028"/>
                  <a:pt x="8320088" y="925700"/>
                  <a:pt x="8320088" y="1406016"/>
                </a:cubicBezTo>
                <a:cubicBezTo>
                  <a:pt x="8320088" y="5184503"/>
                  <a:pt x="5668279" y="8345856"/>
                  <a:pt x="2120864" y="9137650"/>
                </a:cubicBezTo>
                <a:cubicBezTo>
                  <a:pt x="2120864" y="9137650"/>
                  <a:pt x="2120864" y="9137650"/>
                  <a:pt x="0" y="9137650"/>
                </a:cubicBezTo>
                <a:cubicBezTo>
                  <a:pt x="0" y="9137650"/>
                  <a:pt x="0" y="913765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4593B4-CA58-9849-815C-64A09F6C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0" y="3925264"/>
            <a:ext cx="6172200" cy="731837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292A6BE-B25D-844D-9DF4-A9F932911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3485" y="5189841"/>
            <a:ext cx="6078316" cy="5188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FontTx/>
              <a:buNone/>
              <a:defRPr sz="36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3806664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C6A7D-8749-814E-A87E-5D98A6F31C67}"/>
              </a:ext>
            </a:extLst>
          </p:cNvPr>
          <p:cNvSpPr/>
          <p:nvPr userDrawn="1"/>
        </p:nvSpPr>
        <p:spPr>
          <a:xfrm>
            <a:off x="0" y="0"/>
            <a:ext cx="15595600" cy="19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6B366-994A-5945-A7CB-02E2EEAF0DE2}"/>
              </a:ext>
            </a:extLst>
          </p:cNvPr>
          <p:cNvSpPr/>
          <p:nvPr userDrawn="1"/>
        </p:nvSpPr>
        <p:spPr>
          <a:xfrm>
            <a:off x="12141200" y="7153836"/>
            <a:ext cx="4114800" cy="19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EFB45-BB7E-CB41-9CC3-407BA438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94593B4-CA58-9849-815C-64A09F6C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0" y="3925264"/>
            <a:ext cx="6172200" cy="731837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56A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FAD6C1-D7B6-3F44-993B-3A0575EC76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1" y="529742"/>
            <a:ext cx="3568700" cy="959088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80A13578-E81C-2C4F-8B54-20DE9833B5E3}"/>
              </a:ext>
            </a:extLst>
          </p:cNvPr>
          <p:cNvSpPr txBox="1"/>
          <p:nvPr userDrawn="1"/>
        </p:nvSpPr>
        <p:spPr>
          <a:xfrm>
            <a:off x="11557000" y="8336911"/>
            <a:ext cx="40576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292A6BE-B25D-844D-9DF4-A9F932911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3485" y="5189841"/>
            <a:ext cx="6078316" cy="5188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FontTx/>
              <a:buNone/>
              <a:defRPr sz="36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Sub-heading here</a:t>
            </a:r>
          </a:p>
        </p:txBody>
      </p:sp>
      <p:pic>
        <p:nvPicPr>
          <p:cNvPr id="2" name="Picture 1">
            <a:hlinkClick r:id="rId4" tgtFrame="_blank"/>
            <a:extLst>
              <a:ext uri="{FF2B5EF4-FFF2-40B4-BE49-F238E27FC236}">
                <a16:creationId xmlns:a16="http://schemas.microsoft.com/office/drawing/2014/main" id="{BCFF9B7E-0277-C08B-90F2-DF148162C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0" y="382907"/>
            <a:ext cx="3568700" cy="1387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929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FEA5-A18B-4447-8296-C8EBB130E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28800"/>
            <a:ext cx="14020800" cy="6172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738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287B71-4C69-1C46-AAA6-597F94A7769B}"/>
              </a:ext>
            </a:extLst>
          </p:cNvPr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C6E9F5-F5CB-194A-BF85-D16A2B704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138400" cy="9144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DFE9A53-89C2-AE46-BE73-2993E7A8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600"/>
            <a:ext cx="7315200" cy="731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BA6B30-8888-6448-A04F-408ECD665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951037"/>
            <a:ext cx="74080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8BC1A59-366D-EE4A-83E8-B7D7141F4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8600" y="808037"/>
            <a:ext cx="67818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8A63FA-5D1B-5644-BF11-1605EEBC977C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AD40C997-F355-1F46-893F-3E3DF4345B26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9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3740A6-22FE-4E69-A4E0-A329F31E571F}"/>
              </a:ext>
            </a:extLst>
          </p:cNvPr>
          <p:cNvGrpSpPr/>
          <p:nvPr userDrawn="1"/>
        </p:nvGrpSpPr>
        <p:grpSpPr>
          <a:xfrm>
            <a:off x="7899400" y="966537"/>
            <a:ext cx="1276632" cy="8177465"/>
            <a:chOff x="8146768" y="966535"/>
            <a:chExt cx="1276632" cy="817746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3341255-1B94-454E-8ACA-055686EB0D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146768" y="990599"/>
              <a:ext cx="1276632" cy="815340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2D8D35-52B7-44D5-9E6A-7F525E2CC3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30818" y="966535"/>
              <a:ext cx="215819" cy="216000"/>
            </a:xfrm>
            <a:prstGeom prst="ellipse">
              <a:avLst/>
            </a:prstGeom>
            <a:solidFill>
              <a:srgbClr val="F6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14" name="object 19">
            <a:extLst>
              <a:ext uri="{FF2B5EF4-FFF2-40B4-BE49-F238E27FC236}">
                <a16:creationId xmlns:a16="http://schemas.microsoft.com/office/drawing/2014/main" id="{C721CA52-8785-43F8-BC42-E47F50B7BD21}"/>
              </a:ext>
            </a:extLst>
          </p:cNvPr>
          <p:cNvSpPr txBox="1"/>
          <p:nvPr userDrawn="1"/>
        </p:nvSpPr>
        <p:spPr>
          <a:xfrm>
            <a:off x="132107" y="8794111"/>
            <a:ext cx="40576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sz="12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870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58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E7164-56BE-E145-8380-A6FFF9113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CAB7C9-1C76-6040-8865-2D2DA39E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1" y="3962400"/>
            <a:ext cx="6388100" cy="1676400"/>
          </a:xfrm>
        </p:spPr>
        <p:txBody>
          <a:bodyPr>
            <a:noAutofit/>
          </a:bodyPr>
          <a:lstStyle>
            <a:lvl1pPr algn="l">
              <a:defRPr sz="5400">
                <a:solidFill>
                  <a:srgbClr val="0056A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733FB-006C-C346-9438-58C1D83824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1" y="564912"/>
            <a:ext cx="3568700" cy="959088"/>
          </a:xfrm>
          <a:prstGeom prst="rect">
            <a:avLst/>
          </a:prstGeom>
        </p:spPr>
      </p:pic>
      <p:sp>
        <p:nvSpPr>
          <p:cNvPr id="9" name="Freeform 8">
            <a:hlinkClick r:id="rId4"/>
            <a:extLst>
              <a:ext uri="{FF2B5EF4-FFF2-40B4-BE49-F238E27FC236}">
                <a16:creationId xmlns:a16="http://schemas.microsoft.com/office/drawing/2014/main" id="{21374C47-3DF0-A141-86AA-FA24EEE8217F}"/>
              </a:ext>
            </a:extLst>
          </p:cNvPr>
          <p:cNvSpPr>
            <a:spLocks/>
          </p:cNvSpPr>
          <p:nvPr userDrawn="1"/>
        </p:nvSpPr>
        <p:spPr bwMode="auto">
          <a:xfrm>
            <a:off x="10985939" y="5743706"/>
            <a:ext cx="435304" cy="355877"/>
          </a:xfrm>
          <a:custGeom>
            <a:avLst/>
            <a:gdLst>
              <a:gd name="T0" fmla="*/ 18 w 422"/>
              <a:gd name="T1" fmla="*/ 307 h 345"/>
              <a:gd name="T2" fmla="*/ 68 w 422"/>
              <a:gd name="T3" fmla="*/ 301 h 345"/>
              <a:gd name="T4" fmla="*/ 112 w 422"/>
              <a:gd name="T5" fmla="*/ 281 h 345"/>
              <a:gd name="T6" fmla="*/ 112 w 422"/>
              <a:gd name="T7" fmla="*/ 269 h 345"/>
              <a:gd name="T8" fmla="*/ 78 w 422"/>
              <a:gd name="T9" fmla="*/ 253 h 345"/>
              <a:gd name="T10" fmla="*/ 52 w 422"/>
              <a:gd name="T11" fmla="*/ 223 h 345"/>
              <a:gd name="T12" fmla="*/ 66 w 422"/>
              <a:gd name="T13" fmla="*/ 211 h 345"/>
              <a:gd name="T14" fmla="*/ 86 w 422"/>
              <a:gd name="T15" fmla="*/ 209 h 345"/>
              <a:gd name="T16" fmla="*/ 46 w 422"/>
              <a:gd name="T17" fmla="*/ 189 h 345"/>
              <a:gd name="T18" fmla="*/ 26 w 422"/>
              <a:gd name="T19" fmla="*/ 164 h 345"/>
              <a:gd name="T20" fmla="*/ 16 w 422"/>
              <a:gd name="T21" fmla="*/ 122 h 345"/>
              <a:gd name="T22" fmla="*/ 44 w 422"/>
              <a:gd name="T23" fmla="*/ 132 h 345"/>
              <a:gd name="T24" fmla="*/ 42 w 422"/>
              <a:gd name="T25" fmla="*/ 122 h 345"/>
              <a:gd name="T26" fmla="*/ 20 w 422"/>
              <a:gd name="T27" fmla="*/ 80 h 345"/>
              <a:gd name="T28" fmla="*/ 18 w 422"/>
              <a:gd name="T29" fmla="*/ 48 h 345"/>
              <a:gd name="T30" fmla="*/ 28 w 422"/>
              <a:gd name="T31" fmla="*/ 16 h 345"/>
              <a:gd name="T32" fmla="*/ 86 w 422"/>
              <a:gd name="T33" fmla="*/ 68 h 345"/>
              <a:gd name="T34" fmla="*/ 156 w 422"/>
              <a:gd name="T35" fmla="*/ 98 h 345"/>
              <a:gd name="T36" fmla="*/ 208 w 422"/>
              <a:gd name="T37" fmla="*/ 108 h 345"/>
              <a:gd name="T38" fmla="*/ 206 w 422"/>
              <a:gd name="T39" fmla="*/ 78 h 345"/>
              <a:gd name="T40" fmla="*/ 220 w 422"/>
              <a:gd name="T41" fmla="*/ 40 h 345"/>
              <a:gd name="T42" fmla="*/ 236 w 422"/>
              <a:gd name="T43" fmla="*/ 20 h 345"/>
              <a:gd name="T44" fmla="*/ 268 w 422"/>
              <a:gd name="T45" fmla="*/ 4 h 345"/>
              <a:gd name="T46" fmla="*/ 304 w 422"/>
              <a:gd name="T47" fmla="*/ 2 h 345"/>
              <a:gd name="T48" fmla="*/ 330 w 422"/>
              <a:gd name="T49" fmla="*/ 10 h 345"/>
              <a:gd name="T50" fmla="*/ 352 w 422"/>
              <a:gd name="T51" fmla="*/ 26 h 345"/>
              <a:gd name="T52" fmla="*/ 360 w 422"/>
              <a:gd name="T53" fmla="*/ 28 h 345"/>
              <a:gd name="T54" fmla="*/ 406 w 422"/>
              <a:gd name="T55" fmla="*/ 10 h 345"/>
              <a:gd name="T56" fmla="*/ 404 w 422"/>
              <a:gd name="T57" fmla="*/ 22 h 345"/>
              <a:gd name="T58" fmla="*/ 386 w 422"/>
              <a:gd name="T59" fmla="*/ 46 h 345"/>
              <a:gd name="T60" fmla="*/ 398 w 422"/>
              <a:gd name="T61" fmla="*/ 50 h 345"/>
              <a:gd name="T62" fmla="*/ 422 w 422"/>
              <a:gd name="T63" fmla="*/ 44 h 345"/>
              <a:gd name="T64" fmla="*/ 400 w 422"/>
              <a:gd name="T65" fmla="*/ 68 h 345"/>
              <a:gd name="T66" fmla="*/ 380 w 422"/>
              <a:gd name="T67" fmla="*/ 90 h 345"/>
              <a:gd name="T68" fmla="*/ 372 w 422"/>
              <a:gd name="T69" fmla="*/ 154 h 345"/>
              <a:gd name="T70" fmla="*/ 350 w 422"/>
              <a:gd name="T71" fmla="*/ 215 h 345"/>
              <a:gd name="T72" fmla="*/ 314 w 422"/>
              <a:gd name="T73" fmla="*/ 267 h 345"/>
              <a:gd name="T74" fmla="*/ 268 w 422"/>
              <a:gd name="T75" fmla="*/ 307 h 345"/>
              <a:gd name="T76" fmla="*/ 232 w 422"/>
              <a:gd name="T77" fmla="*/ 327 h 345"/>
              <a:gd name="T78" fmla="*/ 150 w 422"/>
              <a:gd name="T79" fmla="*/ 345 h 345"/>
              <a:gd name="T80" fmla="*/ 98 w 422"/>
              <a:gd name="T81" fmla="*/ 343 h 345"/>
              <a:gd name="T82" fmla="*/ 30 w 422"/>
              <a:gd name="T83" fmla="*/ 323 h 345"/>
              <a:gd name="T84" fmla="*/ 0 w 422"/>
              <a:gd name="T85" fmla="*/ 30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22" h="345">
                <a:moveTo>
                  <a:pt x="0" y="307"/>
                </a:moveTo>
                <a:lnTo>
                  <a:pt x="0" y="307"/>
                </a:lnTo>
                <a:lnTo>
                  <a:pt x="18" y="307"/>
                </a:lnTo>
                <a:lnTo>
                  <a:pt x="34" y="307"/>
                </a:lnTo>
                <a:lnTo>
                  <a:pt x="52" y="305"/>
                </a:lnTo>
                <a:lnTo>
                  <a:pt x="68" y="301"/>
                </a:lnTo>
                <a:lnTo>
                  <a:pt x="82" y="297"/>
                </a:lnTo>
                <a:lnTo>
                  <a:pt x="98" y="289"/>
                </a:lnTo>
                <a:lnTo>
                  <a:pt x="112" y="281"/>
                </a:lnTo>
                <a:lnTo>
                  <a:pt x="128" y="271"/>
                </a:lnTo>
                <a:lnTo>
                  <a:pt x="128" y="271"/>
                </a:lnTo>
                <a:lnTo>
                  <a:pt x="112" y="269"/>
                </a:lnTo>
                <a:lnTo>
                  <a:pt x="100" y="265"/>
                </a:lnTo>
                <a:lnTo>
                  <a:pt x="88" y="261"/>
                </a:lnTo>
                <a:lnTo>
                  <a:pt x="78" y="253"/>
                </a:lnTo>
                <a:lnTo>
                  <a:pt x="68" y="245"/>
                </a:lnTo>
                <a:lnTo>
                  <a:pt x="60" y="235"/>
                </a:lnTo>
                <a:lnTo>
                  <a:pt x="52" y="223"/>
                </a:lnTo>
                <a:lnTo>
                  <a:pt x="46" y="211"/>
                </a:lnTo>
                <a:lnTo>
                  <a:pt x="46" y="211"/>
                </a:lnTo>
                <a:lnTo>
                  <a:pt x="66" y="211"/>
                </a:lnTo>
                <a:lnTo>
                  <a:pt x="76" y="211"/>
                </a:lnTo>
                <a:lnTo>
                  <a:pt x="86" y="209"/>
                </a:lnTo>
                <a:lnTo>
                  <a:pt x="86" y="209"/>
                </a:lnTo>
                <a:lnTo>
                  <a:pt x="70" y="205"/>
                </a:lnTo>
                <a:lnTo>
                  <a:pt x="58" y="197"/>
                </a:lnTo>
                <a:lnTo>
                  <a:pt x="46" y="189"/>
                </a:lnTo>
                <a:lnTo>
                  <a:pt x="36" y="178"/>
                </a:lnTo>
                <a:lnTo>
                  <a:pt x="36" y="178"/>
                </a:lnTo>
                <a:lnTo>
                  <a:pt x="26" y="164"/>
                </a:lnTo>
                <a:lnTo>
                  <a:pt x="20" y="152"/>
                </a:lnTo>
                <a:lnTo>
                  <a:pt x="18" y="138"/>
                </a:lnTo>
                <a:lnTo>
                  <a:pt x="16" y="122"/>
                </a:lnTo>
                <a:lnTo>
                  <a:pt x="16" y="122"/>
                </a:lnTo>
                <a:lnTo>
                  <a:pt x="34" y="130"/>
                </a:lnTo>
                <a:lnTo>
                  <a:pt x="44" y="132"/>
                </a:lnTo>
                <a:lnTo>
                  <a:pt x="56" y="132"/>
                </a:lnTo>
                <a:lnTo>
                  <a:pt x="56" y="132"/>
                </a:lnTo>
                <a:lnTo>
                  <a:pt x="42" y="122"/>
                </a:lnTo>
                <a:lnTo>
                  <a:pt x="32" y="110"/>
                </a:lnTo>
                <a:lnTo>
                  <a:pt x="24" y="96"/>
                </a:lnTo>
                <a:lnTo>
                  <a:pt x="20" y="80"/>
                </a:lnTo>
                <a:lnTo>
                  <a:pt x="20" y="80"/>
                </a:lnTo>
                <a:lnTo>
                  <a:pt x="16" y="64"/>
                </a:lnTo>
                <a:lnTo>
                  <a:pt x="18" y="48"/>
                </a:lnTo>
                <a:lnTo>
                  <a:pt x="22" y="32"/>
                </a:lnTo>
                <a:lnTo>
                  <a:pt x="28" y="16"/>
                </a:lnTo>
                <a:lnTo>
                  <a:pt x="28" y="16"/>
                </a:lnTo>
                <a:lnTo>
                  <a:pt x="46" y="36"/>
                </a:lnTo>
                <a:lnTo>
                  <a:pt x="66" y="54"/>
                </a:lnTo>
                <a:lnTo>
                  <a:pt x="86" y="68"/>
                </a:lnTo>
                <a:lnTo>
                  <a:pt x="108" y="82"/>
                </a:lnTo>
                <a:lnTo>
                  <a:pt x="132" y="92"/>
                </a:lnTo>
                <a:lnTo>
                  <a:pt x="156" y="98"/>
                </a:lnTo>
                <a:lnTo>
                  <a:pt x="180" y="104"/>
                </a:lnTo>
                <a:lnTo>
                  <a:pt x="208" y="108"/>
                </a:lnTo>
                <a:lnTo>
                  <a:pt x="208" y="108"/>
                </a:lnTo>
                <a:lnTo>
                  <a:pt x="206" y="92"/>
                </a:lnTo>
                <a:lnTo>
                  <a:pt x="206" y="92"/>
                </a:lnTo>
                <a:lnTo>
                  <a:pt x="206" y="78"/>
                </a:lnTo>
                <a:lnTo>
                  <a:pt x="208" y="64"/>
                </a:lnTo>
                <a:lnTo>
                  <a:pt x="214" y="52"/>
                </a:lnTo>
                <a:lnTo>
                  <a:pt x="220" y="40"/>
                </a:lnTo>
                <a:lnTo>
                  <a:pt x="220" y="40"/>
                </a:lnTo>
                <a:lnTo>
                  <a:pt x="228" y="30"/>
                </a:lnTo>
                <a:lnTo>
                  <a:pt x="236" y="20"/>
                </a:lnTo>
                <a:lnTo>
                  <a:pt x="246" y="14"/>
                </a:lnTo>
                <a:lnTo>
                  <a:pt x="256" y="8"/>
                </a:lnTo>
                <a:lnTo>
                  <a:pt x="268" y="4"/>
                </a:lnTo>
                <a:lnTo>
                  <a:pt x="278" y="2"/>
                </a:lnTo>
                <a:lnTo>
                  <a:pt x="290" y="0"/>
                </a:lnTo>
                <a:lnTo>
                  <a:pt x="304" y="2"/>
                </a:lnTo>
                <a:lnTo>
                  <a:pt x="304" y="2"/>
                </a:lnTo>
                <a:lnTo>
                  <a:pt x="318" y="4"/>
                </a:lnTo>
                <a:lnTo>
                  <a:pt x="330" y="10"/>
                </a:lnTo>
                <a:lnTo>
                  <a:pt x="342" y="16"/>
                </a:lnTo>
                <a:lnTo>
                  <a:pt x="352" y="26"/>
                </a:lnTo>
                <a:lnTo>
                  <a:pt x="352" y="26"/>
                </a:lnTo>
                <a:lnTo>
                  <a:pt x="356" y="28"/>
                </a:lnTo>
                <a:lnTo>
                  <a:pt x="360" y="28"/>
                </a:lnTo>
                <a:lnTo>
                  <a:pt x="360" y="28"/>
                </a:lnTo>
                <a:lnTo>
                  <a:pt x="384" y="20"/>
                </a:lnTo>
                <a:lnTo>
                  <a:pt x="406" y="10"/>
                </a:lnTo>
                <a:lnTo>
                  <a:pt x="406" y="10"/>
                </a:lnTo>
                <a:lnTo>
                  <a:pt x="410" y="8"/>
                </a:lnTo>
                <a:lnTo>
                  <a:pt x="410" y="8"/>
                </a:lnTo>
                <a:lnTo>
                  <a:pt x="404" y="22"/>
                </a:lnTo>
                <a:lnTo>
                  <a:pt x="396" y="34"/>
                </a:lnTo>
                <a:lnTo>
                  <a:pt x="396" y="34"/>
                </a:lnTo>
                <a:lnTo>
                  <a:pt x="386" y="46"/>
                </a:lnTo>
                <a:lnTo>
                  <a:pt x="374" y="54"/>
                </a:lnTo>
                <a:lnTo>
                  <a:pt x="374" y="54"/>
                </a:lnTo>
                <a:lnTo>
                  <a:pt x="398" y="50"/>
                </a:lnTo>
                <a:lnTo>
                  <a:pt x="422" y="42"/>
                </a:lnTo>
                <a:lnTo>
                  <a:pt x="422" y="42"/>
                </a:lnTo>
                <a:lnTo>
                  <a:pt x="422" y="44"/>
                </a:lnTo>
                <a:lnTo>
                  <a:pt x="422" y="44"/>
                </a:lnTo>
                <a:lnTo>
                  <a:pt x="400" y="68"/>
                </a:lnTo>
                <a:lnTo>
                  <a:pt x="400" y="68"/>
                </a:lnTo>
                <a:lnTo>
                  <a:pt x="382" y="84"/>
                </a:lnTo>
                <a:lnTo>
                  <a:pt x="382" y="84"/>
                </a:lnTo>
                <a:lnTo>
                  <a:pt x="380" y="90"/>
                </a:lnTo>
                <a:lnTo>
                  <a:pt x="380" y="90"/>
                </a:lnTo>
                <a:lnTo>
                  <a:pt x="378" y="122"/>
                </a:lnTo>
                <a:lnTo>
                  <a:pt x="372" y="154"/>
                </a:lnTo>
                <a:lnTo>
                  <a:pt x="364" y="185"/>
                </a:lnTo>
                <a:lnTo>
                  <a:pt x="350" y="215"/>
                </a:lnTo>
                <a:lnTo>
                  <a:pt x="350" y="215"/>
                </a:lnTo>
                <a:lnTo>
                  <a:pt x="340" y="233"/>
                </a:lnTo>
                <a:lnTo>
                  <a:pt x="328" y="251"/>
                </a:lnTo>
                <a:lnTo>
                  <a:pt x="314" y="267"/>
                </a:lnTo>
                <a:lnTo>
                  <a:pt x="300" y="281"/>
                </a:lnTo>
                <a:lnTo>
                  <a:pt x="286" y="295"/>
                </a:lnTo>
                <a:lnTo>
                  <a:pt x="268" y="307"/>
                </a:lnTo>
                <a:lnTo>
                  <a:pt x="252" y="317"/>
                </a:lnTo>
                <a:lnTo>
                  <a:pt x="232" y="327"/>
                </a:lnTo>
                <a:lnTo>
                  <a:pt x="232" y="327"/>
                </a:lnTo>
                <a:lnTo>
                  <a:pt x="206" y="335"/>
                </a:lnTo>
                <a:lnTo>
                  <a:pt x="178" y="343"/>
                </a:lnTo>
                <a:lnTo>
                  <a:pt x="150" y="345"/>
                </a:lnTo>
                <a:lnTo>
                  <a:pt x="122" y="345"/>
                </a:lnTo>
                <a:lnTo>
                  <a:pt x="122" y="345"/>
                </a:lnTo>
                <a:lnTo>
                  <a:pt x="98" y="343"/>
                </a:lnTo>
                <a:lnTo>
                  <a:pt x="76" y="339"/>
                </a:lnTo>
                <a:lnTo>
                  <a:pt x="52" y="333"/>
                </a:lnTo>
                <a:lnTo>
                  <a:pt x="30" y="323"/>
                </a:lnTo>
                <a:lnTo>
                  <a:pt x="30" y="323"/>
                </a:lnTo>
                <a:lnTo>
                  <a:pt x="0" y="309"/>
                </a:lnTo>
                <a:lnTo>
                  <a:pt x="0" y="309"/>
                </a:lnTo>
                <a:lnTo>
                  <a:pt x="0" y="307"/>
                </a:lnTo>
                <a:lnTo>
                  <a:pt x="0" y="307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1B2A1-44BF-514C-9B61-0217872F1428}"/>
              </a:ext>
            </a:extLst>
          </p:cNvPr>
          <p:cNvGrpSpPr/>
          <p:nvPr userDrawn="1"/>
        </p:nvGrpSpPr>
        <p:grpSpPr>
          <a:xfrm>
            <a:off x="11633201" y="5715001"/>
            <a:ext cx="426580" cy="430519"/>
            <a:chOff x="2652713" y="4170363"/>
            <a:chExt cx="687388" cy="693738"/>
          </a:xfrm>
          <a:solidFill>
            <a:schemeClr val="bg1"/>
          </a:solidFill>
        </p:grpSpPr>
        <p:sp>
          <p:nvSpPr>
            <p:cNvPr id="11" name="Freeform 10">
              <a:hlinkClick r:id="rId5"/>
              <a:extLst>
                <a:ext uri="{FF2B5EF4-FFF2-40B4-BE49-F238E27FC236}">
                  <a16:creationId xmlns:a16="http://schemas.microsoft.com/office/drawing/2014/main" id="{8CA46077-2A23-5A4C-8DC1-E5A970057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2713" y="4170363"/>
              <a:ext cx="687388" cy="693738"/>
            </a:xfrm>
            <a:custGeom>
              <a:avLst/>
              <a:gdLst>
                <a:gd name="T0" fmla="*/ 0 w 433"/>
                <a:gd name="T1" fmla="*/ 233 h 437"/>
                <a:gd name="T2" fmla="*/ 0 w 433"/>
                <a:gd name="T3" fmla="*/ 205 h 437"/>
                <a:gd name="T4" fmla="*/ 0 w 433"/>
                <a:gd name="T5" fmla="*/ 201 h 437"/>
                <a:gd name="T6" fmla="*/ 4 w 433"/>
                <a:gd name="T7" fmla="*/ 168 h 437"/>
                <a:gd name="T8" fmla="*/ 16 w 433"/>
                <a:gd name="T9" fmla="*/ 136 h 437"/>
                <a:gd name="T10" fmla="*/ 28 w 433"/>
                <a:gd name="T11" fmla="*/ 110 h 437"/>
                <a:gd name="T12" fmla="*/ 60 w 433"/>
                <a:gd name="T13" fmla="*/ 66 h 437"/>
                <a:gd name="T14" fmla="*/ 80 w 433"/>
                <a:gd name="T15" fmla="*/ 48 h 437"/>
                <a:gd name="T16" fmla="*/ 130 w 433"/>
                <a:gd name="T17" fmla="*/ 18 h 437"/>
                <a:gd name="T18" fmla="*/ 188 w 433"/>
                <a:gd name="T19" fmla="*/ 2 h 437"/>
                <a:gd name="T20" fmla="*/ 204 w 433"/>
                <a:gd name="T21" fmla="*/ 0 h 437"/>
                <a:gd name="T22" fmla="*/ 230 w 433"/>
                <a:gd name="T23" fmla="*/ 0 h 437"/>
                <a:gd name="T24" fmla="*/ 232 w 433"/>
                <a:gd name="T25" fmla="*/ 2 h 437"/>
                <a:gd name="T26" fmla="*/ 266 w 433"/>
                <a:gd name="T27" fmla="*/ 6 h 437"/>
                <a:gd name="T28" fmla="*/ 292 w 433"/>
                <a:gd name="T29" fmla="*/ 14 h 437"/>
                <a:gd name="T30" fmla="*/ 338 w 433"/>
                <a:gd name="T31" fmla="*/ 38 h 437"/>
                <a:gd name="T32" fmla="*/ 360 w 433"/>
                <a:gd name="T33" fmla="*/ 56 h 437"/>
                <a:gd name="T34" fmla="*/ 400 w 433"/>
                <a:gd name="T35" fmla="*/ 102 h 437"/>
                <a:gd name="T36" fmla="*/ 411 w 433"/>
                <a:gd name="T37" fmla="*/ 122 h 437"/>
                <a:gd name="T38" fmla="*/ 427 w 433"/>
                <a:gd name="T39" fmla="*/ 166 h 437"/>
                <a:gd name="T40" fmla="*/ 431 w 433"/>
                <a:gd name="T41" fmla="*/ 189 h 437"/>
                <a:gd name="T42" fmla="*/ 433 w 433"/>
                <a:gd name="T43" fmla="*/ 205 h 437"/>
                <a:gd name="T44" fmla="*/ 433 w 433"/>
                <a:gd name="T45" fmla="*/ 233 h 437"/>
                <a:gd name="T46" fmla="*/ 431 w 433"/>
                <a:gd name="T47" fmla="*/ 249 h 437"/>
                <a:gd name="T48" fmla="*/ 423 w 433"/>
                <a:gd name="T49" fmla="*/ 285 h 437"/>
                <a:gd name="T50" fmla="*/ 409 w 433"/>
                <a:gd name="T51" fmla="*/ 317 h 437"/>
                <a:gd name="T52" fmla="*/ 396 w 433"/>
                <a:gd name="T53" fmla="*/ 341 h 437"/>
                <a:gd name="T54" fmla="*/ 362 w 433"/>
                <a:gd name="T55" fmla="*/ 379 h 437"/>
                <a:gd name="T56" fmla="*/ 342 w 433"/>
                <a:gd name="T57" fmla="*/ 395 h 437"/>
                <a:gd name="T58" fmla="*/ 296 w 433"/>
                <a:gd name="T59" fmla="*/ 421 h 437"/>
                <a:gd name="T60" fmla="*/ 246 w 433"/>
                <a:gd name="T61" fmla="*/ 435 h 437"/>
                <a:gd name="T62" fmla="*/ 230 w 433"/>
                <a:gd name="T63" fmla="*/ 437 h 437"/>
                <a:gd name="T64" fmla="*/ 204 w 433"/>
                <a:gd name="T65" fmla="*/ 437 h 437"/>
                <a:gd name="T66" fmla="*/ 188 w 433"/>
                <a:gd name="T67" fmla="*/ 435 h 437"/>
                <a:gd name="T68" fmla="*/ 170 w 433"/>
                <a:gd name="T69" fmla="*/ 431 h 437"/>
                <a:gd name="T70" fmla="*/ 134 w 433"/>
                <a:gd name="T71" fmla="*/ 421 h 437"/>
                <a:gd name="T72" fmla="*/ 118 w 433"/>
                <a:gd name="T73" fmla="*/ 413 h 437"/>
                <a:gd name="T74" fmla="*/ 74 w 433"/>
                <a:gd name="T75" fmla="*/ 383 h 437"/>
                <a:gd name="T76" fmla="*/ 40 w 433"/>
                <a:gd name="T77" fmla="*/ 345 h 437"/>
                <a:gd name="T78" fmla="*/ 26 w 433"/>
                <a:gd name="T79" fmla="*/ 323 h 437"/>
                <a:gd name="T80" fmla="*/ 6 w 433"/>
                <a:gd name="T81" fmla="*/ 273 h 437"/>
                <a:gd name="T82" fmla="*/ 2 w 433"/>
                <a:gd name="T83" fmla="*/ 247 h 437"/>
                <a:gd name="T84" fmla="*/ 0 w 433"/>
                <a:gd name="T85" fmla="*/ 23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3" h="437">
                  <a:moveTo>
                    <a:pt x="0" y="233"/>
                  </a:moveTo>
                  <a:lnTo>
                    <a:pt x="0" y="233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" y="185"/>
                  </a:lnTo>
                  <a:lnTo>
                    <a:pt x="4" y="168"/>
                  </a:lnTo>
                  <a:lnTo>
                    <a:pt x="10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28" y="110"/>
                  </a:lnTo>
                  <a:lnTo>
                    <a:pt x="42" y="88"/>
                  </a:lnTo>
                  <a:lnTo>
                    <a:pt x="60" y="6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104" y="32"/>
                  </a:lnTo>
                  <a:lnTo>
                    <a:pt x="130" y="18"/>
                  </a:lnTo>
                  <a:lnTo>
                    <a:pt x="158" y="8"/>
                  </a:lnTo>
                  <a:lnTo>
                    <a:pt x="188" y="2"/>
                  </a:lnTo>
                  <a:lnTo>
                    <a:pt x="188" y="2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66" y="6"/>
                  </a:lnTo>
                  <a:lnTo>
                    <a:pt x="266" y="6"/>
                  </a:lnTo>
                  <a:lnTo>
                    <a:pt x="292" y="14"/>
                  </a:lnTo>
                  <a:lnTo>
                    <a:pt x="316" y="24"/>
                  </a:lnTo>
                  <a:lnTo>
                    <a:pt x="338" y="38"/>
                  </a:lnTo>
                  <a:lnTo>
                    <a:pt x="360" y="56"/>
                  </a:lnTo>
                  <a:lnTo>
                    <a:pt x="360" y="56"/>
                  </a:lnTo>
                  <a:lnTo>
                    <a:pt x="382" y="78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11" y="122"/>
                  </a:lnTo>
                  <a:lnTo>
                    <a:pt x="419" y="144"/>
                  </a:lnTo>
                  <a:lnTo>
                    <a:pt x="427" y="166"/>
                  </a:lnTo>
                  <a:lnTo>
                    <a:pt x="431" y="189"/>
                  </a:lnTo>
                  <a:lnTo>
                    <a:pt x="431" y="189"/>
                  </a:lnTo>
                  <a:lnTo>
                    <a:pt x="433" y="205"/>
                  </a:lnTo>
                  <a:lnTo>
                    <a:pt x="433" y="205"/>
                  </a:lnTo>
                  <a:lnTo>
                    <a:pt x="433" y="233"/>
                  </a:lnTo>
                  <a:lnTo>
                    <a:pt x="433" y="233"/>
                  </a:lnTo>
                  <a:lnTo>
                    <a:pt x="431" y="249"/>
                  </a:lnTo>
                  <a:lnTo>
                    <a:pt x="431" y="249"/>
                  </a:lnTo>
                  <a:lnTo>
                    <a:pt x="427" y="267"/>
                  </a:lnTo>
                  <a:lnTo>
                    <a:pt x="423" y="285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409" y="317"/>
                  </a:lnTo>
                  <a:lnTo>
                    <a:pt x="396" y="341"/>
                  </a:lnTo>
                  <a:lnTo>
                    <a:pt x="380" y="361"/>
                  </a:lnTo>
                  <a:lnTo>
                    <a:pt x="362" y="379"/>
                  </a:lnTo>
                  <a:lnTo>
                    <a:pt x="342" y="395"/>
                  </a:lnTo>
                  <a:lnTo>
                    <a:pt x="342" y="395"/>
                  </a:lnTo>
                  <a:lnTo>
                    <a:pt x="320" y="409"/>
                  </a:lnTo>
                  <a:lnTo>
                    <a:pt x="296" y="421"/>
                  </a:lnTo>
                  <a:lnTo>
                    <a:pt x="272" y="429"/>
                  </a:lnTo>
                  <a:lnTo>
                    <a:pt x="246" y="435"/>
                  </a:lnTo>
                  <a:lnTo>
                    <a:pt x="246" y="435"/>
                  </a:lnTo>
                  <a:lnTo>
                    <a:pt x="230" y="437"/>
                  </a:lnTo>
                  <a:lnTo>
                    <a:pt x="230" y="437"/>
                  </a:lnTo>
                  <a:lnTo>
                    <a:pt x="204" y="437"/>
                  </a:lnTo>
                  <a:lnTo>
                    <a:pt x="204" y="437"/>
                  </a:lnTo>
                  <a:lnTo>
                    <a:pt x="188" y="435"/>
                  </a:lnTo>
                  <a:lnTo>
                    <a:pt x="188" y="435"/>
                  </a:lnTo>
                  <a:lnTo>
                    <a:pt x="170" y="431"/>
                  </a:lnTo>
                  <a:lnTo>
                    <a:pt x="152" y="427"/>
                  </a:lnTo>
                  <a:lnTo>
                    <a:pt x="134" y="421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96" y="399"/>
                  </a:lnTo>
                  <a:lnTo>
                    <a:pt x="74" y="383"/>
                  </a:lnTo>
                  <a:lnTo>
                    <a:pt x="56" y="365"/>
                  </a:lnTo>
                  <a:lnTo>
                    <a:pt x="40" y="345"/>
                  </a:lnTo>
                  <a:lnTo>
                    <a:pt x="40" y="345"/>
                  </a:lnTo>
                  <a:lnTo>
                    <a:pt x="26" y="323"/>
                  </a:lnTo>
                  <a:lnTo>
                    <a:pt x="14" y="299"/>
                  </a:lnTo>
                  <a:lnTo>
                    <a:pt x="6" y="273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ACC6D88-0AF9-B74C-849F-4EE732954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2588" y="4389438"/>
              <a:ext cx="190500" cy="252413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159 h 159"/>
                <a:gd name="T4" fmla="*/ 0 w 120"/>
                <a:gd name="T5" fmla="*/ 0 h 159"/>
                <a:gd name="T6" fmla="*/ 0 w 120"/>
                <a:gd name="T7" fmla="*/ 0 h 159"/>
                <a:gd name="T8" fmla="*/ 120 w 120"/>
                <a:gd name="T9" fmla="*/ 81 h 159"/>
                <a:gd name="T10" fmla="*/ 120 w 120"/>
                <a:gd name="T11" fmla="*/ 81 h 159"/>
                <a:gd name="T12" fmla="*/ 0 w 120"/>
                <a:gd name="T13" fmla="*/ 159 h 159"/>
                <a:gd name="T14" fmla="*/ 0 w 12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0" y="15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EC9658BF-C4FE-4A4F-9BEB-82B19989885D}"/>
              </a:ext>
            </a:extLst>
          </p:cNvPr>
          <p:cNvSpPr>
            <a:spLocks/>
          </p:cNvSpPr>
          <p:nvPr userDrawn="1"/>
        </p:nvSpPr>
        <p:spPr bwMode="auto">
          <a:xfrm>
            <a:off x="9922423" y="5805743"/>
            <a:ext cx="286764" cy="289860"/>
          </a:xfrm>
          <a:custGeom>
            <a:avLst/>
            <a:gdLst>
              <a:gd name="T0" fmla="*/ 0 w 278"/>
              <a:gd name="T1" fmla="*/ 281 h 281"/>
              <a:gd name="T2" fmla="*/ 0 w 278"/>
              <a:gd name="T3" fmla="*/ 8 h 281"/>
              <a:gd name="T4" fmla="*/ 4 w 278"/>
              <a:gd name="T5" fmla="*/ 6 h 281"/>
              <a:gd name="T6" fmla="*/ 88 w 278"/>
              <a:gd name="T7" fmla="*/ 6 h 281"/>
              <a:gd name="T8" fmla="*/ 92 w 278"/>
              <a:gd name="T9" fmla="*/ 12 h 281"/>
              <a:gd name="T10" fmla="*/ 92 w 278"/>
              <a:gd name="T11" fmla="*/ 46 h 281"/>
              <a:gd name="T12" fmla="*/ 100 w 278"/>
              <a:gd name="T13" fmla="*/ 34 h 281"/>
              <a:gd name="T14" fmla="*/ 112 w 278"/>
              <a:gd name="T15" fmla="*/ 20 h 281"/>
              <a:gd name="T16" fmla="*/ 142 w 278"/>
              <a:gd name="T17" fmla="*/ 4 h 281"/>
              <a:gd name="T18" fmla="*/ 160 w 278"/>
              <a:gd name="T19" fmla="*/ 2 h 281"/>
              <a:gd name="T20" fmla="*/ 192 w 278"/>
              <a:gd name="T21" fmla="*/ 2 h 281"/>
              <a:gd name="T22" fmla="*/ 222 w 278"/>
              <a:gd name="T23" fmla="*/ 12 h 281"/>
              <a:gd name="T24" fmla="*/ 234 w 278"/>
              <a:gd name="T25" fmla="*/ 18 h 281"/>
              <a:gd name="T26" fmla="*/ 254 w 278"/>
              <a:gd name="T27" fmla="*/ 38 h 281"/>
              <a:gd name="T28" fmla="*/ 262 w 278"/>
              <a:gd name="T29" fmla="*/ 50 h 281"/>
              <a:gd name="T30" fmla="*/ 274 w 278"/>
              <a:gd name="T31" fmla="*/ 84 h 281"/>
              <a:gd name="T32" fmla="*/ 278 w 278"/>
              <a:gd name="T33" fmla="*/ 123 h 281"/>
              <a:gd name="T34" fmla="*/ 278 w 278"/>
              <a:gd name="T35" fmla="*/ 279 h 281"/>
              <a:gd name="T36" fmla="*/ 278 w 278"/>
              <a:gd name="T37" fmla="*/ 281 h 281"/>
              <a:gd name="T38" fmla="*/ 186 w 278"/>
              <a:gd name="T39" fmla="*/ 281 h 281"/>
              <a:gd name="T40" fmla="*/ 186 w 278"/>
              <a:gd name="T41" fmla="*/ 277 h 281"/>
              <a:gd name="T42" fmla="*/ 186 w 278"/>
              <a:gd name="T43" fmla="*/ 137 h 281"/>
              <a:gd name="T44" fmla="*/ 186 w 278"/>
              <a:gd name="T45" fmla="*/ 119 h 281"/>
              <a:gd name="T46" fmla="*/ 182 w 278"/>
              <a:gd name="T47" fmla="*/ 101 h 281"/>
              <a:gd name="T48" fmla="*/ 164 w 278"/>
              <a:gd name="T49" fmla="*/ 78 h 281"/>
              <a:gd name="T50" fmla="*/ 138 w 278"/>
              <a:gd name="T51" fmla="*/ 72 h 281"/>
              <a:gd name="T52" fmla="*/ 122 w 278"/>
              <a:gd name="T53" fmla="*/ 76 h 281"/>
              <a:gd name="T54" fmla="*/ 100 w 278"/>
              <a:gd name="T55" fmla="*/ 94 h 281"/>
              <a:gd name="T56" fmla="*/ 94 w 278"/>
              <a:gd name="T57" fmla="*/ 109 h 281"/>
              <a:gd name="T58" fmla="*/ 92 w 278"/>
              <a:gd name="T59" fmla="*/ 131 h 281"/>
              <a:gd name="T60" fmla="*/ 92 w 278"/>
              <a:gd name="T61" fmla="*/ 277 h 281"/>
              <a:gd name="T62" fmla="*/ 90 w 278"/>
              <a:gd name="T63" fmla="*/ 281 h 281"/>
              <a:gd name="T64" fmla="*/ 88 w 278"/>
              <a:gd name="T65" fmla="*/ 281 h 281"/>
              <a:gd name="T66" fmla="*/ 6 w 278"/>
              <a:gd name="T67" fmla="*/ 281 h 281"/>
              <a:gd name="T68" fmla="*/ 0 w 278"/>
              <a:gd name="T6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8" h="281">
                <a:moveTo>
                  <a:pt x="0" y="281"/>
                </a:moveTo>
                <a:lnTo>
                  <a:pt x="0" y="281"/>
                </a:lnTo>
                <a:lnTo>
                  <a:pt x="0" y="8"/>
                </a:lnTo>
                <a:lnTo>
                  <a:pt x="0" y="8"/>
                </a:lnTo>
                <a:lnTo>
                  <a:pt x="4" y="6"/>
                </a:lnTo>
                <a:lnTo>
                  <a:pt x="4" y="6"/>
                </a:lnTo>
                <a:lnTo>
                  <a:pt x="88" y="6"/>
                </a:lnTo>
                <a:lnTo>
                  <a:pt x="88" y="6"/>
                </a:lnTo>
                <a:lnTo>
                  <a:pt x="90" y="8"/>
                </a:lnTo>
                <a:lnTo>
                  <a:pt x="92" y="12"/>
                </a:lnTo>
                <a:lnTo>
                  <a:pt x="92" y="12"/>
                </a:lnTo>
                <a:lnTo>
                  <a:pt x="92" y="46"/>
                </a:lnTo>
                <a:lnTo>
                  <a:pt x="92" y="46"/>
                </a:lnTo>
                <a:lnTo>
                  <a:pt x="100" y="34"/>
                </a:lnTo>
                <a:lnTo>
                  <a:pt x="100" y="34"/>
                </a:lnTo>
                <a:lnTo>
                  <a:pt x="112" y="20"/>
                </a:lnTo>
                <a:lnTo>
                  <a:pt x="126" y="12"/>
                </a:lnTo>
                <a:lnTo>
                  <a:pt x="142" y="4"/>
                </a:lnTo>
                <a:lnTo>
                  <a:pt x="160" y="2"/>
                </a:lnTo>
                <a:lnTo>
                  <a:pt x="160" y="2"/>
                </a:lnTo>
                <a:lnTo>
                  <a:pt x="176" y="0"/>
                </a:lnTo>
                <a:lnTo>
                  <a:pt x="192" y="2"/>
                </a:lnTo>
                <a:lnTo>
                  <a:pt x="206" y="6"/>
                </a:lnTo>
                <a:lnTo>
                  <a:pt x="222" y="12"/>
                </a:lnTo>
                <a:lnTo>
                  <a:pt x="222" y="12"/>
                </a:lnTo>
                <a:lnTo>
                  <a:pt x="234" y="18"/>
                </a:lnTo>
                <a:lnTo>
                  <a:pt x="244" y="28"/>
                </a:lnTo>
                <a:lnTo>
                  <a:pt x="254" y="38"/>
                </a:lnTo>
                <a:lnTo>
                  <a:pt x="262" y="50"/>
                </a:lnTo>
                <a:lnTo>
                  <a:pt x="262" y="50"/>
                </a:lnTo>
                <a:lnTo>
                  <a:pt x="270" y="66"/>
                </a:lnTo>
                <a:lnTo>
                  <a:pt x="274" y="84"/>
                </a:lnTo>
                <a:lnTo>
                  <a:pt x="276" y="105"/>
                </a:lnTo>
                <a:lnTo>
                  <a:pt x="278" y="123"/>
                </a:lnTo>
                <a:lnTo>
                  <a:pt x="278" y="123"/>
                </a:lnTo>
                <a:lnTo>
                  <a:pt x="278" y="279"/>
                </a:lnTo>
                <a:lnTo>
                  <a:pt x="278" y="279"/>
                </a:lnTo>
                <a:lnTo>
                  <a:pt x="278" y="281"/>
                </a:lnTo>
                <a:lnTo>
                  <a:pt x="278" y="281"/>
                </a:lnTo>
                <a:lnTo>
                  <a:pt x="186" y="281"/>
                </a:lnTo>
                <a:lnTo>
                  <a:pt x="186" y="281"/>
                </a:lnTo>
                <a:lnTo>
                  <a:pt x="186" y="277"/>
                </a:lnTo>
                <a:lnTo>
                  <a:pt x="186" y="277"/>
                </a:lnTo>
                <a:lnTo>
                  <a:pt x="186" y="137"/>
                </a:lnTo>
                <a:lnTo>
                  <a:pt x="186" y="137"/>
                </a:lnTo>
                <a:lnTo>
                  <a:pt x="186" y="119"/>
                </a:lnTo>
                <a:lnTo>
                  <a:pt x="182" y="101"/>
                </a:lnTo>
                <a:lnTo>
                  <a:pt x="182" y="101"/>
                </a:lnTo>
                <a:lnTo>
                  <a:pt x="174" y="88"/>
                </a:lnTo>
                <a:lnTo>
                  <a:pt x="164" y="78"/>
                </a:lnTo>
                <a:lnTo>
                  <a:pt x="152" y="74"/>
                </a:lnTo>
                <a:lnTo>
                  <a:pt x="138" y="72"/>
                </a:lnTo>
                <a:lnTo>
                  <a:pt x="138" y="72"/>
                </a:lnTo>
                <a:lnTo>
                  <a:pt x="122" y="76"/>
                </a:lnTo>
                <a:lnTo>
                  <a:pt x="110" y="84"/>
                </a:lnTo>
                <a:lnTo>
                  <a:pt x="100" y="94"/>
                </a:lnTo>
                <a:lnTo>
                  <a:pt x="94" y="109"/>
                </a:lnTo>
                <a:lnTo>
                  <a:pt x="94" y="109"/>
                </a:lnTo>
                <a:lnTo>
                  <a:pt x="92" y="119"/>
                </a:lnTo>
                <a:lnTo>
                  <a:pt x="92" y="131"/>
                </a:lnTo>
                <a:lnTo>
                  <a:pt x="92" y="131"/>
                </a:lnTo>
                <a:lnTo>
                  <a:pt x="92" y="277"/>
                </a:lnTo>
                <a:lnTo>
                  <a:pt x="92" y="277"/>
                </a:lnTo>
                <a:lnTo>
                  <a:pt x="90" y="281"/>
                </a:lnTo>
                <a:lnTo>
                  <a:pt x="88" y="281"/>
                </a:lnTo>
                <a:lnTo>
                  <a:pt x="88" y="281"/>
                </a:lnTo>
                <a:lnTo>
                  <a:pt x="6" y="281"/>
                </a:lnTo>
                <a:lnTo>
                  <a:pt x="6" y="281"/>
                </a:lnTo>
                <a:lnTo>
                  <a:pt x="0" y="281"/>
                </a:lnTo>
                <a:lnTo>
                  <a:pt x="0" y="281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1F444A4B-99D0-B749-BAF2-0EBE5941DF6E}"/>
              </a:ext>
            </a:extLst>
          </p:cNvPr>
          <p:cNvSpPr>
            <a:spLocks/>
          </p:cNvSpPr>
          <p:nvPr userDrawn="1"/>
        </p:nvSpPr>
        <p:spPr bwMode="auto">
          <a:xfrm>
            <a:off x="9779041" y="5811933"/>
            <a:ext cx="91807" cy="283671"/>
          </a:xfrm>
          <a:custGeom>
            <a:avLst/>
            <a:gdLst>
              <a:gd name="T0" fmla="*/ 89 w 89"/>
              <a:gd name="T1" fmla="*/ 275 h 275"/>
              <a:gd name="T2" fmla="*/ 89 w 89"/>
              <a:gd name="T3" fmla="*/ 275 h 275"/>
              <a:gd name="T4" fmla="*/ 85 w 89"/>
              <a:gd name="T5" fmla="*/ 275 h 275"/>
              <a:gd name="T6" fmla="*/ 85 w 89"/>
              <a:gd name="T7" fmla="*/ 275 h 275"/>
              <a:gd name="T8" fmla="*/ 4 w 89"/>
              <a:gd name="T9" fmla="*/ 275 h 275"/>
              <a:gd name="T10" fmla="*/ 4 w 89"/>
              <a:gd name="T11" fmla="*/ 275 h 275"/>
              <a:gd name="T12" fmla="*/ 0 w 89"/>
              <a:gd name="T13" fmla="*/ 275 h 275"/>
              <a:gd name="T14" fmla="*/ 0 w 89"/>
              <a:gd name="T15" fmla="*/ 271 h 275"/>
              <a:gd name="T16" fmla="*/ 0 w 89"/>
              <a:gd name="T17" fmla="*/ 271 h 275"/>
              <a:gd name="T18" fmla="*/ 0 w 89"/>
              <a:gd name="T19" fmla="*/ 4 h 275"/>
              <a:gd name="T20" fmla="*/ 0 w 89"/>
              <a:gd name="T21" fmla="*/ 4 h 275"/>
              <a:gd name="T22" fmla="*/ 0 w 89"/>
              <a:gd name="T23" fmla="*/ 2 h 275"/>
              <a:gd name="T24" fmla="*/ 4 w 89"/>
              <a:gd name="T25" fmla="*/ 0 h 275"/>
              <a:gd name="T26" fmla="*/ 4 w 89"/>
              <a:gd name="T27" fmla="*/ 0 h 275"/>
              <a:gd name="T28" fmla="*/ 85 w 89"/>
              <a:gd name="T29" fmla="*/ 0 h 275"/>
              <a:gd name="T30" fmla="*/ 85 w 89"/>
              <a:gd name="T31" fmla="*/ 0 h 275"/>
              <a:gd name="T32" fmla="*/ 89 w 89"/>
              <a:gd name="T33" fmla="*/ 2 h 275"/>
              <a:gd name="T34" fmla="*/ 89 w 89"/>
              <a:gd name="T35" fmla="*/ 2 h 275"/>
              <a:gd name="T36" fmla="*/ 89 w 89"/>
              <a:gd name="T37" fmla="*/ 275 h 275"/>
              <a:gd name="T38" fmla="*/ 89 w 89"/>
              <a:gd name="T3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275">
                <a:moveTo>
                  <a:pt x="89" y="275"/>
                </a:moveTo>
                <a:lnTo>
                  <a:pt x="89" y="275"/>
                </a:lnTo>
                <a:lnTo>
                  <a:pt x="85" y="275"/>
                </a:lnTo>
                <a:lnTo>
                  <a:pt x="85" y="275"/>
                </a:lnTo>
                <a:lnTo>
                  <a:pt x="4" y="275"/>
                </a:lnTo>
                <a:lnTo>
                  <a:pt x="4" y="275"/>
                </a:lnTo>
                <a:lnTo>
                  <a:pt x="0" y="275"/>
                </a:lnTo>
                <a:lnTo>
                  <a:pt x="0" y="271"/>
                </a:lnTo>
                <a:lnTo>
                  <a:pt x="0" y="271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85" y="0"/>
                </a:lnTo>
                <a:lnTo>
                  <a:pt x="85" y="0"/>
                </a:lnTo>
                <a:lnTo>
                  <a:pt x="89" y="2"/>
                </a:lnTo>
                <a:lnTo>
                  <a:pt x="89" y="2"/>
                </a:lnTo>
                <a:lnTo>
                  <a:pt x="89" y="275"/>
                </a:lnTo>
                <a:lnTo>
                  <a:pt x="89" y="275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022A10E-98EC-6B4D-B95E-C823A7C47B8C}"/>
              </a:ext>
            </a:extLst>
          </p:cNvPr>
          <p:cNvSpPr>
            <a:spLocks/>
          </p:cNvSpPr>
          <p:nvPr userDrawn="1"/>
        </p:nvSpPr>
        <p:spPr bwMode="auto">
          <a:xfrm>
            <a:off x="9772851" y="5677834"/>
            <a:ext cx="104184" cy="96964"/>
          </a:xfrm>
          <a:custGeom>
            <a:avLst/>
            <a:gdLst>
              <a:gd name="T0" fmla="*/ 49 w 101"/>
              <a:gd name="T1" fmla="*/ 94 h 94"/>
              <a:gd name="T2" fmla="*/ 49 w 101"/>
              <a:gd name="T3" fmla="*/ 94 h 94"/>
              <a:gd name="T4" fmla="*/ 38 w 101"/>
              <a:gd name="T5" fmla="*/ 92 h 94"/>
              <a:gd name="T6" fmla="*/ 26 w 101"/>
              <a:gd name="T7" fmla="*/ 88 h 94"/>
              <a:gd name="T8" fmla="*/ 16 w 101"/>
              <a:gd name="T9" fmla="*/ 82 h 94"/>
              <a:gd name="T10" fmla="*/ 8 w 101"/>
              <a:gd name="T11" fmla="*/ 72 h 94"/>
              <a:gd name="T12" fmla="*/ 8 w 101"/>
              <a:gd name="T13" fmla="*/ 72 h 94"/>
              <a:gd name="T14" fmla="*/ 4 w 101"/>
              <a:gd name="T15" fmla="*/ 62 h 94"/>
              <a:gd name="T16" fmla="*/ 0 w 101"/>
              <a:gd name="T17" fmla="*/ 52 h 94"/>
              <a:gd name="T18" fmla="*/ 0 w 101"/>
              <a:gd name="T19" fmla="*/ 42 h 94"/>
              <a:gd name="T20" fmla="*/ 2 w 101"/>
              <a:gd name="T21" fmla="*/ 32 h 94"/>
              <a:gd name="T22" fmla="*/ 6 w 101"/>
              <a:gd name="T23" fmla="*/ 22 h 94"/>
              <a:gd name="T24" fmla="*/ 14 w 101"/>
              <a:gd name="T25" fmla="*/ 14 h 94"/>
              <a:gd name="T26" fmla="*/ 22 w 101"/>
              <a:gd name="T27" fmla="*/ 6 h 94"/>
              <a:gd name="T28" fmla="*/ 34 w 101"/>
              <a:gd name="T29" fmla="*/ 2 h 94"/>
              <a:gd name="T30" fmla="*/ 34 w 101"/>
              <a:gd name="T31" fmla="*/ 2 h 94"/>
              <a:gd name="T32" fmla="*/ 45 w 101"/>
              <a:gd name="T33" fmla="*/ 0 h 94"/>
              <a:gd name="T34" fmla="*/ 59 w 101"/>
              <a:gd name="T35" fmla="*/ 0 h 94"/>
              <a:gd name="T36" fmla="*/ 71 w 101"/>
              <a:gd name="T37" fmla="*/ 2 h 94"/>
              <a:gd name="T38" fmla="*/ 83 w 101"/>
              <a:gd name="T39" fmla="*/ 8 h 94"/>
              <a:gd name="T40" fmla="*/ 83 w 101"/>
              <a:gd name="T41" fmla="*/ 8 h 94"/>
              <a:gd name="T42" fmla="*/ 91 w 101"/>
              <a:gd name="T43" fmla="*/ 18 h 94"/>
              <a:gd name="T44" fmla="*/ 99 w 101"/>
              <a:gd name="T45" fmla="*/ 28 h 94"/>
              <a:gd name="T46" fmla="*/ 101 w 101"/>
              <a:gd name="T47" fmla="*/ 40 h 94"/>
              <a:gd name="T48" fmla="*/ 101 w 101"/>
              <a:gd name="T49" fmla="*/ 54 h 94"/>
              <a:gd name="T50" fmla="*/ 101 w 101"/>
              <a:gd name="T51" fmla="*/ 54 h 94"/>
              <a:gd name="T52" fmla="*/ 97 w 101"/>
              <a:gd name="T53" fmla="*/ 66 h 94"/>
              <a:gd name="T54" fmla="*/ 91 w 101"/>
              <a:gd name="T55" fmla="*/ 76 h 94"/>
              <a:gd name="T56" fmla="*/ 83 w 101"/>
              <a:gd name="T57" fmla="*/ 84 h 94"/>
              <a:gd name="T58" fmla="*/ 71 w 101"/>
              <a:gd name="T59" fmla="*/ 90 h 94"/>
              <a:gd name="T60" fmla="*/ 71 w 101"/>
              <a:gd name="T61" fmla="*/ 90 h 94"/>
              <a:gd name="T62" fmla="*/ 61 w 101"/>
              <a:gd name="T63" fmla="*/ 92 h 94"/>
              <a:gd name="T64" fmla="*/ 51 w 101"/>
              <a:gd name="T65" fmla="*/ 94 h 94"/>
              <a:gd name="T66" fmla="*/ 51 w 101"/>
              <a:gd name="T67" fmla="*/ 94 h 94"/>
              <a:gd name="T68" fmla="*/ 49 w 101"/>
              <a:gd name="T69" fmla="*/ 94 h 94"/>
              <a:gd name="T70" fmla="*/ 49 w 101"/>
              <a:gd name="T7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94">
                <a:moveTo>
                  <a:pt x="49" y="94"/>
                </a:moveTo>
                <a:lnTo>
                  <a:pt x="49" y="94"/>
                </a:lnTo>
                <a:lnTo>
                  <a:pt x="38" y="92"/>
                </a:lnTo>
                <a:lnTo>
                  <a:pt x="26" y="88"/>
                </a:lnTo>
                <a:lnTo>
                  <a:pt x="16" y="82"/>
                </a:lnTo>
                <a:lnTo>
                  <a:pt x="8" y="72"/>
                </a:lnTo>
                <a:lnTo>
                  <a:pt x="8" y="72"/>
                </a:lnTo>
                <a:lnTo>
                  <a:pt x="4" y="62"/>
                </a:lnTo>
                <a:lnTo>
                  <a:pt x="0" y="52"/>
                </a:lnTo>
                <a:lnTo>
                  <a:pt x="0" y="42"/>
                </a:lnTo>
                <a:lnTo>
                  <a:pt x="2" y="32"/>
                </a:lnTo>
                <a:lnTo>
                  <a:pt x="6" y="22"/>
                </a:lnTo>
                <a:lnTo>
                  <a:pt x="14" y="14"/>
                </a:lnTo>
                <a:lnTo>
                  <a:pt x="22" y="6"/>
                </a:lnTo>
                <a:lnTo>
                  <a:pt x="34" y="2"/>
                </a:lnTo>
                <a:lnTo>
                  <a:pt x="34" y="2"/>
                </a:lnTo>
                <a:lnTo>
                  <a:pt x="45" y="0"/>
                </a:lnTo>
                <a:lnTo>
                  <a:pt x="59" y="0"/>
                </a:lnTo>
                <a:lnTo>
                  <a:pt x="71" y="2"/>
                </a:lnTo>
                <a:lnTo>
                  <a:pt x="83" y="8"/>
                </a:lnTo>
                <a:lnTo>
                  <a:pt x="83" y="8"/>
                </a:lnTo>
                <a:lnTo>
                  <a:pt x="91" y="18"/>
                </a:lnTo>
                <a:lnTo>
                  <a:pt x="99" y="28"/>
                </a:lnTo>
                <a:lnTo>
                  <a:pt x="101" y="40"/>
                </a:lnTo>
                <a:lnTo>
                  <a:pt x="101" y="54"/>
                </a:lnTo>
                <a:lnTo>
                  <a:pt x="101" y="54"/>
                </a:lnTo>
                <a:lnTo>
                  <a:pt x="97" y="66"/>
                </a:lnTo>
                <a:lnTo>
                  <a:pt x="91" y="76"/>
                </a:lnTo>
                <a:lnTo>
                  <a:pt x="83" y="84"/>
                </a:lnTo>
                <a:lnTo>
                  <a:pt x="71" y="90"/>
                </a:lnTo>
                <a:lnTo>
                  <a:pt x="71" y="90"/>
                </a:lnTo>
                <a:lnTo>
                  <a:pt x="61" y="92"/>
                </a:lnTo>
                <a:lnTo>
                  <a:pt x="51" y="94"/>
                </a:lnTo>
                <a:lnTo>
                  <a:pt x="51" y="94"/>
                </a:lnTo>
                <a:lnTo>
                  <a:pt x="49" y="94"/>
                </a:lnTo>
                <a:lnTo>
                  <a:pt x="49" y="94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7" name="Freeform 12">
            <a:hlinkClick r:id="rId6"/>
            <a:extLst>
              <a:ext uri="{FF2B5EF4-FFF2-40B4-BE49-F238E27FC236}">
                <a16:creationId xmlns:a16="http://schemas.microsoft.com/office/drawing/2014/main" id="{557D7513-4F27-6546-BB47-1F0776A61A17}"/>
              </a:ext>
            </a:extLst>
          </p:cNvPr>
          <p:cNvSpPr>
            <a:spLocks/>
          </p:cNvSpPr>
          <p:nvPr userDrawn="1"/>
        </p:nvSpPr>
        <p:spPr bwMode="auto">
          <a:xfrm>
            <a:off x="10496531" y="5696119"/>
            <a:ext cx="202064" cy="440212"/>
          </a:xfrm>
          <a:custGeom>
            <a:avLst/>
            <a:gdLst>
              <a:gd name="T0" fmla="*/ 92 w 140"/>
              <a:gd name="T1" fmla="*/ 152 h 305"/>
              <a:gd name="T2" fmla="*/ 92 w 140"/>
              <a:gd name="T3" fmla="*/ 152 h 305"/>
              <a:gd name="T4" fmla="*/ 92 w 140"/>
              <a:gd name="T5" fmla="*/ 305 h 305"/>
              <a:gd name="T6" fmla="*/ 92 w 140"/>
              <a:gd name="T7" fmla="*/ 305 h 305"/>
              <a:gd name="T8" fmla="*/ 30 w 140"/>
              <a:gd name="T9" fmla="*/ 305 h 305"/>
              <a:gd name="T10" fmla="*/ 30 w 140"/>
              <a:gd name="T11" fmla="*/ 305 h 305"/>
              <a:gd name="T12" fmla="*/ 30 w 140"/>
              <a:gd name="T13" fmla="*/ 152 h 305"/>
              <a:gd name="T14" fmla="*/ 30 w 140"/>
              <a:gd name="T15" fmla="*/ 152 h 305"/>
              <a:gd name="T16" fmla="*/ 0 w 140"/>
              <a:gd name="T17" fmla="*/ 152 h 305"/>
              <a:gd name="T18" fmla="*/ 0 w 140"/>
              <a:gd name="T19" fmla="*/ 152 h 305"/>
              <a:gd name="T20" fmla="*/ 0 w 140"/>
              <a:gd name="T21" fmla="*/ 98 h 305"/>
              <a:gd name="T22" fmla="*/ 0 w 140"/>
              <a:gd name="T23" fmla="*/ 98 h 305"/>
              <a:gd name="T24" fmla="*/ 30 w 140"/>
              <a:gd name="T25" fmla="*/ 98 h 305"/>
              <a:gd name="T26" fmla="*/ 30 w 140"/>
              <a:gd name="T27" fmla="*/ 98 h 305"/>
              <a:gd name="T28" fmla="*/ 30 w 140"/>
              <a:gd name="T29" fmla="*/ 94 h 305"/>
              <a:gd name="T30" fmla="*/ 30 w 140"/>
              <a:gd name="T31" fmla="*/ 94 h 305"/>
              <a:gd name="T32" fmla="*/ 30 w 140"/>
              <a:gd name="T33" fmla="*/ 56 h 305"/>
              <a:gd name="T34" fmla="*/ 30 w 140"/>
              <a:gd name="T35" fmla="*/ 56 h 305"/>
              <a:gd name="T36" fmla="*/ 32 w 140"/>
              <a:gd name="T37" fmla="*/ 42 h 305"/>
              <a:gd name="T38" fmla="*/ 38 w 140"/>
              <a:gd name="T39" fmla="*/ 30 h 305"/>
              <a:gd name="T40" fmla="*/ 46 w 140"/>
              <a:gd name="T41" fmla="*/ 18 h 305"/>
              <a:gd name="T42" fmla="*/ 58 w 140"/>
              <a:gd name="T43" fmla="*/ 8 h 305"/>
              <a:gd name="T44" fmla="*/ 58 w 140"/>
              <a:gd name="T45" fmla="*/ 8 h 305"/>
              <a:gd name="T46" fmla="*/ 74 w 140"/>
              <a:gd name="T47" fmla="*/ 2 h 305"/>
              <a:gd name="T48" fmla="*/ 90 w 140"/>
              <a:gd name="T49" fmla="*/ 0 h 305"/>
              <a:gd name="T50" fmla="*/ 90 w 140"/>
              <a:gd name="T51" fmla="*/ 0 h 305"/>
              <a:gd name="T52" fmla="*/ 138 w 140"/>
              <a:gd name="T53" fmla="*/ 0 h 305"/>
              <a:gd name="T54" fmla="*/ 138 w 140"/>
              <a:gd name="T55" fmla="*/ 0 h 305"/>
              <a:gd name="T56" fmla="*/ 140 w 140"/>
              <a:gd name="T57" fmla="*/ 0 h 305"/>
              <a:gd name="T58" fmla="*/ 140 w 140"/>
              <a:gd name="T59" fmla="*/ 0 h 305"/>
              <a:gd name="T60" fmla="*/ 140 w 140"/>
              <a:gd name="T61" fmla="*/ 52 h 305"/>
              <a:gd name="T62" fmla="*/ 140 w 140"/>
              <a:gd name="T63" fmla="*/ 52 h 305"/>
              <a:gd name="T64" fmla="*/ 132 w 140"/>
              <a:gd name="T65" fmla="*/ 52 h 305"/>
              <a:gd name="T66" fmla="*/ 132 w 140"/>
              <a:gd name="T67" fmla="*/ 52 h 305"/>
              <a:gd name="T68" fmla="*/ 106 w 140"/>
              <a:gd name="T69" fmla="*/ 52 h 305"/>
              <a:gd name="T70" fmla="*/ 106 w 140"/>
              <a:gd name="T71" fmla="*/ 52 h 305"/>
              <a:gd name="T72" fmla="*/ 102 w 140"/>
              <a:gd name="T73" fmla="*/ 54 h 305"/>
              <a:gd name="T74" fmla="*/ 96 w 140"/>
              <a:gd name="T75" fmla="*/ 56 h 305"/>
              <a:gd name="T76" fmla="*/ 94 w 140"/>
              <a:gd name="T77" fmla="*/ 60 h 305"/>
              <a:gd name="T78" fmla="*/ 92 w 140"/>
              <a:gd name="T79" fmla="*/ 64 h 305"/>
              <a:gd name="T80" fmla="*/ 92 w 140"/>
              <a:gd name="T81" fmla="*/ 64 h 305"/>
              <a:gd name="T82" fmla="*/ 92 w 140"/>
              <a:gd name="T83" fmla="*/ 98 h 305"/>
              <a:gd name="T84" fmla="*/ 92 w 140"/>
              <a:gd name="T85" fmla="*/ 98 h 305"/>
              <a:gd name="T86" fmla="*/ 140 w 140"/>
              <a:gd name="T87" fmla="*/ 98 h 305"/>
              <a:gd name="T88" fmla="*/ 140 w 140"/>
              <a:gd name="T89" fmla="*/ 98 h 305"/>
              <a:gd name="T90" fmla="*/ 136 w 140"/>
              <a:gd name="T91" fmla="*/ 152 h 305"/>
              <a:gd name="T92" fmla="*/ 136 w 140"/>
              <a:gd name="T93" fmla="*/ 152 h 305"/>
              <a:gd name="T94" fmla="*/ 92 w 140"/>
              <a:gd name="T95" fmla="*/ 152 h 305"/>
              <a:gd name="T96" fmla="*/ 92 w 140"/>
              <a:gd name="T97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" h="305">
                <a:moveTo>
                  <a:pt x="92" y="152"/>
                </a:moveTo>
                <a:lnTo>
                  <a:pt x="92" y="152"/>
                </a:lnTo>
                <a:lnTo>
                  <a:pt x="92" y="305"/>
                </a:lnTo>
                <a:lnTo>
                  <a:pt x="92" y="305"/>
                </a:lnTo>
                <a:lnTo>
                  <a:pt x="30" y="305"/>
                </a:lnTo>
                <a:lnTo>
                  <a:pt x="30" y="305"/>
                </a:lnTo>
                <a:lnTo>
                  <a:pt x="30" y="152"/>
                </a:lnTo>
                <a:lnTo>
                  <a:pt x="30" y="152"/>
                </a:lnTo>
                <a:lnTo>
                  <a:pt x="0" y="152"/>
                </a:lnTo>
                <a:lnTo>
                  <a:pt x="0" y="152"/>
                </a:lnTo>
                <a:lnTo>
                  <a:pt x="0" y="98"/>
                </a:lnTo>
                <a:lnTo>
                  <a:pt x="0" y="98"/>
                </a:lnTo>
                <a:lnTo>
                  <a:pt x="30" y="98"/>
                </a:lnTo>
                <a:lnTo>
                  <a:pt x="30" y="98"/>
                </a:lnTo>
                <a:lnTo>
                  <a:pt x="30" y="94"/>
                </a:lnTo>
                <a:lnTo>
                  <a:pt x="30" y="94"/>
                </a:lnTo>
                <a:lnTo>
                  <a:pt x="30" y="56"/>
                </a:lnTo>
                <a:lnTo>
                  <a:pt x="30" y="56"/>
                </a:lnTo>
                <a:lnTo>
                  <a:pt x="32" y="42"/>
                </a:lnTo>
                <a:lnTo>
                  <a:pt x="38" y="30"/>
                </a:lnTo>
                <a:lnTo>
                  <a:pt x="46" y="18"/>
                </a:lnTo>
                <a:lnTo>
                  <a:pt x="58" y="8"/>
                </a:lnTo>
                <a:lnTo>
                  <a:pt x="58" y="8"/>
                </a:lnTo>
                <a:lnTo>
                  <a:pt x="74" y="2"/>
                </a:lnTo>
                <a:lnTo>
                  <a:pt x="90" y="0"/>
                </a:lnTo>
                <a:lnTo>
                  <a:pt x="90" y="0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0" y="0"/>
                </a:lnTo>
                <a:lnTo>
                  <a:pt x="140" y="52"/>
                </a:lnTo>
                <a:lnTo>
                  <a:pt x="140" y="52"/>
                </a:lnTo>
                <a:lnTo>
                  <a:pt x="132" y="52"/>
                </a:lnTo>
                <a:lnTo>
                  <a:pt x="132" y="52"/>
                </a:lnTo>
                <a:lnTo>
                  <a:pt x="106" y="52"/>
                </a:lnTo>
                <a:lnTo>
                  <a:pt x="106" y="52"/>
                </a:lnTo>
                <a:lnTo>
                  <a:pt x="102" y="54"/>
                </a:lnTo>
                <a:lnTo>
                  <a:pt x="96" y="56"/>
                </a:lnTo>
                <a:lnTo>
                  <a:pt x="94" y="60"/>
                </a:lnTo>
                <a:lnTo>
                  <a:pt x="92" y="64"/>
                </a:lnTo>
                <a:lnTo>
                  <a:pt x="92" y="64"/>
                </a:lnTo>
                <a:lnTo>
                  <a:pt x="92" y="98"/>
                </a:lnTo>
                <a:lnTo>
                  <a:pt x="92" y="98"/>
                </a:lnTo>
                <a:lnTo>
                  <a:pt x="140" y="98"/>
                </a:lnTo>
                <a:lnTo>
                  <a:pt x="140" y="98"/>
                </a:lnTo>
                <a:lnTo>
                  <a:pt x="136" y="152"/>
                </a:lnTo>
                <a:lnTo>
                  <a:pt x="136" y="152"/>
                </a:lnTo>
                <a:lnTo>
                  <a:pt x="92" y="152"/>
                </a:lnTo>
                <a:lnTo>
                  <a:pt x="92" y="152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22985E0E-6446-48BC-BB63-3C259BAC66AD}"/>
              </a:ext>
            </a:extLst>
          </p:cNvPr>
          <p:cNvSpPr txBox="1"/>
          <p:nvPr userDrawn="1"/>
        </p:nvSpPr>
        <p:spPr>
          <a:xfrm>
            <a:off x="14518668" y="8691442"/>
            <a:ext cx="152143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229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62710" y="954044"/>
            <a:ext cx="13730667" cy="855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40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097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ingle Corner Rectangle 1">
            <a:extLst>
              <a:ext uri="{FF2B5EF4-FFF2-40B4-BE49-F238E27FC236}">
                <a16:creationId xmlns:a16="http://schemas.microsoft.com/office/drawing/2014/main" id="{5B5EFAC8-15CD-4BB9-9B45-5DF6E70B81AD}"/>
              </a:ext>
            </a:extLst>
          </p:cNvPr>
          <p:cNvSpPr/>
          <p:nvPr userDrawn="1"/>
        </p:nvSpPr>
        <p:spPr>
          <a:xfrm>
            <a:off x="0" y="0"/>
            <a:ext cx="16256000" cy="9144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 Single Corner Rectangle 14">
            <a:extLst>
              <a:ext uri="{FF2B5EF4-FFF2-40B4-BE49-F238E27FC236}">
                <a16:creationId xmlns:a16="http://schemas.microsoft.com/office/drawing/2014/main" id="{CE5270A6-D3E2-4859-A94C-89DC323ADDCF}"/>
              </a:ext>
            </a:extLst>
          </p:cNvPr>
          <p:cNvSpPr/>
          <p:nvPr userDrawn="1"/>
        </p:nvSpPr>
        <p:spPr>
          <a:xfrm>
            <a:off x="1" y="0"/>
            <a:ext cx="6312311" cy="9144000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E1B83-9051-40B8-AEA2-A3277802BD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13" name="Holder 5">
            <a:extLst>
              <a:ext uri="{FF2B5EF4-FFF2-40B4-BE49-F238E27FC236}">
                <a16:creationId xmlns:a16="http://schemas.microsoft.com/office/drawing/2014/main" id="{AD40C997-F355-1F46-893F-3E3DF4345B26}"/>
              </a:ext>
            </a:extLst>
          </p:cNvPr>
          <p:cNvSpPr txBox="1">
            <a:spLocks/>
          </p:cNvSpPr>
          <p:nvPr userDrawn="1"/>
        </p:nvSpPr>
        <p:spPr>
          <a:xfrm>
            <a:off x="15383461" y="8473282"/>
            <a:ext cx="872539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CEE6C-0BB4-284C-AA71-6D1443FE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295400"/>
            <a:ext cx="5715000" cy="990600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8C44781-9549-5D4B-B26B-C9B287E82753}"/>
              </a:ext>
            </a:extLst>
          </p:cNvPr>
          <p:cNvSpPr txBox="1"/>
          <p:nvPr userDrawn="1"/>
        </p:nvSpPr>
        <p:spPr>
          <a:xfrm>
            <a:off x="264163" y="8767607"/>
            <a:ext cx="40576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F4D55-F36B-467A-83F1-3812EBDDAE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3" y="240543"/>
            <a:ext cx="2301197" cy="5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C6A7D-8749-814E-A87E-5D98A6F31C67}"/>
              </a:ext>
            </a:extLst>
          </p:cNvPr>
          <p:cNvSpPr/>
          <p:nvPr userDrawn="1"/>
        </p:nvSpPr>
        <p:spPr>
          <a:xfrm>
            <a:off x="0" y="0"/>
            <a:ext cx="15595600" cy="19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6B366-994A-5945-A7CB-02E2EEAF0DE2}"/>
              </a:ext>
            </a:extLst>
          </p:cNvPr>
          <p:cNvSpPr/>
          <p:nvPr userDrawn="1"/>
        </p:nvSpPr>
        <p:spPr>
          <a:xfrm>
            <a:off x="12141200" y="7153835"/>
            <a:ext cx="4114800" cy="19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EFB45-BB7E-CB41-9CC3-407BA438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94593B4-CA58-9849-815C-64A09F6C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0" y="3925263"/>
            <a:ext cx="6172200" cy="731837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FAD6C1-D7B6-3F44-993B-3A0575EC76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0" y="564912"/>
            <a:ext cx="3568700" cy="959088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80A13578-E81C-2C4F-8B54-20DE9833B5E3}"/>
              </a:ext>
            </a:extLst>
          </p:cNvPr>
          <p:cNvSpPr txBox="1"/>
          <p:nvPr userDrawn="1"/>
        </p:nvSpPr>
        <p:spPr>
          <a:xfrm>
            <a:off x="11557000" y="83369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292A6BE-B25D-844D-9DF4-A9F932911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3484" y="5189839"/>
            <a:ext cx="6078316" cy="5188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FontTx/>
              <a:buNone/>
              <a:defRPr sz="36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150020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134F30-A6D2-4673-A90F-5ECC401612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0046" y="0"/>
            <a:ext cx="3364668" cy="3355678"/>
          </a:xfrm>
          <a:custGeom>
            <a:avLst/>
            <a:gdLst>
              <a:gd name="connsiteX0" fmla="*/ 2568 w 3364668"/>
              <a:gd name="connsiteY0" fmla="*/ 0 h 3355678"/>
              <a:gd name="connsiteX1" fmla="*/ 3364668 w 3364668"/>
              <a:gd name="connsiteY1" fmla="*/ 0 h 3355678"/>
              <a:gd name="connsiteX2" fmla="*/ 3364668 w 3364668"/>
              <a:gd name="connsiteY2" fmla="*/ 3353110 h 3355678"/>
              <a:gd name="connsiteX3" fmla="*/ 3227256 w 3364668"/>
              <a:gd name="connsiteY3" fmla="*/ 3355678 h 3355678"/>
              <a:gd name="connsiteX4" fmla="*/ 0 w 3364668"/>
              <a:gd name="connsiteY4" fmla="*/ 128422 h 3355678"/>
              <a:gd name="connsiteX5" fmla="*/ 2568 w 3364668"/>
              <a:gd name="connsiteY5" fmla="*/ 0 h 33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4668" h="3355678">
                <a:moveTo>
                  <a:pt x="2568" y="0"/>
                </a:moveTo>
                <a:lnTo>
                  <a:pt x="3364668" y="0"/>
                </a:lnTo>
                <a:lnTo>
                  <a:pt x="3364668" y="3353110"/>
                </a:lnTo>
                <a:cubicBezTo>
                  <a:pt x="3318436" y="3354395"/>
                  <a:pt x="3273488" y="3355678"/>
                  <a:pt x="3227256" y="3355678"/>
                </a:cubicBezTo>
                <a:cubicBezTo>
                  <a:pt x="1444753" y="3355678"/>
                  <a:pt x="0" y="1910926"/>
                  <a:pt x="0" y="128422"/>
                </a:cubicBezTo>
                <a:cubicBezTo>
                  <a:pt x="0" y="86043"/>
                  <a:pt x="1284" y="42379"/>
                  <a:pt x="25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289F7-8D9D-874D-B8B1-24B9C3D33077}"/>
              </a:ext>
            </a:extLst>
          </p:cNvPr>
          <p:cNvSpPr/>
          <p:nvPr/>
        </p:nvSpPr>
        <p:spPr>
          <a:xfrm>
            <a:off x="0" y="0"/>
            <a:ext cx="21844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BE68-5AC8-4E00-AF39-2927B90BF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4" name="Holder 5">
            <a:extLst>
              <a:ext uri="{FF2B5EF4-FFF2-40B4-BE49-F238E27FC236}">
                <a16:creationId xmlns:a16="http://schemas.microsoft.com/office/drawing/2014/main" id="{3A3F176F-FB1C-4D60-8DE6-4CFDBA54213A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62CF49-8BAB-4620-B1BD-9F3052AC789A}"/>
              </a:ext>
            </a:extLst>
          </p:cNvPr>
          <p:cNvSpPr/>
          <p:nvPr/>
        </p:nvSpPr>
        <p:spPr>
          <a:xfrm>
            <a:off x="12905457" y="1065906"/>
            <a:ext cx="3347972" cy="2407920"/>
          </a:xfrm>
          <a:custGeom>
            <a:avLst/>
            <a:gdLst>
              <a:gd name="connsiteX0" fmla="*/ 3211845 w 3347972"/>
              <a:gd name="connsiteY0" fmla="*/ 2393794 h 2407920"/>
              <a:gd name="connsiteX1" fmla="*/ 15411 w 3347972"/>
              <a:gd name="connsiteY1" fmla="*/ 0 h 2407920"/>
              <a:gd name="connsiteX2" fmla="*/ 0 w 3347972"/>
              <a:gd name="connsiteY2" fmla="*/ 0 h 2407920"/>
              <a:gd name="connsiteX3" fmla="*/ 846304 w 3347972"/>
              <a:gd name="connsiteY3" fmla="*/ 1428058 h 2407920"/>
              <a:gd name="connsiteX4" fmla="*/ 3210561 w 3347972"/>
              <a:gd name="connsiteY4" fmla="*/ 2407921 h 2407920"/>
              <a:gd name="connsiteX5" fmla="*/ 3347973 w 3347972"/>
              <a:gd name="connsiteY5" fmla="*/ 2405352 h 2407920"/>
              <a:gd name="connsiteX6" fmla="*/ 3347973 w 3347972"/>
              <a:gd name="connsiteY6" fmla="*/ 2392510 h 2407920"/>
              <a:gd name="connsiteX7" fmla="*/ 3211845 w 3347972"/>
              <a:gd name="connsiteY7" fmla="*/ 2393794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7972" h="2407920">
                <a:moveTo>
                  <a:pt x="3211845" y="2393794"/>
                </a:moveTo>
                <a:cubicBezTo>
                  <a:pt x="1700313" y="2393794"/>
                  <a:pt x="421226" y="1381826"/>
                  <a:pt x="15411" y="0"/>
                </a:cubicBezTo>
                <a:lnTo>
                  <a:pt x="0" y="0"/>
                </a:lnTo>
                <a:cubicBezTo>
                  <a:pt x="155391" y="534237"/>
                  <a:pt x="443057" y="1023527"/>
                  <a:pt x="846304" y="1428058"/>
                </a:cubicBezTo>
                <a:cubicBezTo>
                  <a:pt x="1478142" y="2059896"/>
                  <a:pt x="2318025" y="2407921"/>
                  <a:pt x="3210561" y="2407921"/>
                </a:cubicBezTo>
                <a:cubicBezTo>
                  <a:pt x="3256793" y="2407921"/>
                  <a:pt x="3301741" y="2406637"/>
                  <a:pt x="3347973" y="2405352"/>
                </a:cubicBezTo>
                <a:lnTo>
                  <a:pt x="3347973" y="2392510"/>
                </a:lnTo>
                <a:cubicBezTo>
                  <a:pt x="3303025" y="2392510"/>
                  <a:pt x="3258077" y="2393794"/>
                  <a:pt x="3211845" y="2393794"/>
                </a:cubicBezTo>
                <a:close/>
              </a:path>
            </a:pathLst>
          </a:custGeom>
          <a:solidFill>
            <a:srgbClr val="F68B21"/>
          </a:solidFill>
          <a:ln w="1281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19F73D-B5ED-4D57-B5D7-A3308B6A1783}"/>
              </a:ext>
            </a:extLst>
          </p:cNvPr>
          <p:cNvSpPr/>
          <p:nvPr/>
        </p:nvSpPr>
        <p:spPr>
          <a:xfrm>
            <a:off x="12848576" y="1005547"/>
            <a:ext cx="120717" cy="120717"/>
          </a:xfrm>
          <a:custGeom>
            <a:avLst/>
            <a:gdLst>
              <a:gd name="connsiteX0" fmla="*/ 120717 w 120717"/>
              <a:gd name="connsiteY0" fmla="*/ 60359 h 120717"/>
              <a:gd name="connsiteX1" fmla="*/ 60359 w 120717"/>
              <a:gd name="connsiteY1" fmla="*/ 120717 h 120717"/>
              <a:gd name="connsiteX2" fmla="*/ 0 w 120717"/>
              <a:gd name="connsiteY2" fmla="*/ 60359 h 120717"/>
              <a:gd name="connsiteX3" fmla="*/ 60359 w 120717"/>
              <a:gd name="connsiteY3" fmla="*/ 0 h 120717"/>
              <a:gd name="connsiteX4" fmla="*/ 120717 w 120717"/>
              <a:gd name="connsiteY4" fmla="*/ 60359 h 12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7" h="120717">
                <a:moveTo>
                  <a:pt x="120717" y="60359"/>
                </a:moveTo>
                <a:cubicBezTo>
                  <a:pt x="120717" y="93694"/>
                  <a:pt x="93694" y="120717"/>
                  <a:pt x="60359" y="120717"/>
                </a:cubicBezTo>
                <a:cubicBezTo>
                  <a:pt x="27023" y="120717"/>
                  <a:pt x="0" y="93694"/>
                  <a:pt x="0" y="60359"/>
                </a:cubicBezTo>
                <a:cubicBezTo>
                  <a:pt x="0" y="27023"/>
                  <a:pt x="27023" y="0"/>
                  <a:pt x="60359" y="0"/>
                </a:cubicBezTo>
                <a:cubicBezTo>
                  <a:pt x="93694" y="0"/>
                  <a:pt x="120717" y="27023"/>
                  <a:pt x="120717" y="60359"/>
                </a:cubicBezTo>
                <a:close/>
              </a:path>
            </a:pathLst>
          </a:custGeom>
          <a:solidFill>
            <a:srgbClr val="F68B21"/>
          </a:solidFill>
          <a:ln w="1281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328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FEA5-A18B-4447-8296-C8EBB130E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28800"/>
            <a:ext cx="14020800" cy="6172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088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C1C1-7A53-004E-810D-68614B09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DDD3-4FFD-2D49-BC4A-EF2D58B46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7802" y="1860076"/>
            <a:ext cx="6934200" cy="580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37C46-A0A4-9342-80F4-A452677CB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0602" y="1860076"/>
            <a:ext cx="6934200" cy="580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9742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1279-0F69-D446-AB0C-1B87B7F8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278337FD-4220-D042-B7E0-4060142079F2}"/>
              </a:ext>
            </a:extLst>
          </p:cNvPr>
          <p:cNvSpPr/>
          <p:nvPr userDrawn="1"/>
        </p:nvSpPr>
        <p:spPr>
          <a:xfrm>
            <a:off x="622300" y="2133601"/>
            <a:ext cx="4762500" cy="762000"/>
          </a:xfrm>
          <a:prstGeom prst="round1Rect">
            <a:avLst>
              <a:gd name="adj" fmla="val 50000"/>
            </a:avLst>
          </a:prstGeom>
          <a:solidFill>
            <a:srgbClr val="006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201ADE-5297-E04F-A3FF-BC12B8437165}"/>
              </a:ext>
            </a:extLst>
          </p:cNvPr>
          <p:cNvSpPr txBox="1">
            <a:spLocks/>
          </p:cNvSpPr>
          <p:nvPr userDrawn="1"/>
        </p:nvSpPr>
        <p:spPr>
          <a:xfrm>
            <a:off x="660400" y="2201864"/>
            <a:ext cx="4572000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78918F3-44D5-2247-BBEF-D83F377C4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993841"/>
            <a:ext cx="4737100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 lang="en-US" sz="18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</p:txBody>
      </p:sp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B45E2C00-C0E2-2647-8BCF-826845158AA0}"/>
              </a:ext>
            </a:extLst>
          </p:cNvPr>
          <p:cNvSpPr/>
          <p:nvPr userDrawn="1"/>
        </p:nvSpPr>
        <p:spPr>
          <a:xfrm>
            <a:off x="5727156" y="2133601"/>
            <a:ext cx="4762500" cy="762000"/>
          </a:xfrm>
          <a:prstGeom prst="round1Rect">
            <a:avLst>
              <a:gd name="adj" fmla="val 50000"/>
            </a:avLst>
          </a:prstGeom>
          <a:solidFill>
            <a:srgbClr val="F68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C40093-5B11-FD4B-8D5E-4FE32ED8D864}"/>
              </a:ext>
            </a:extLst>
          </p:cNvPr>
          <p:cNvSpPr txBox="1">
            <a:spLocks/>
          </p:cNvSpPr>
          <p:nvPr userDrawn="1"/>
        </p:nvSpPr>
        <p:spPr>
          <a:xfrm>
            <a:off x="5765256" y="2201864"/>
            <a:ext cx="4572000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1F89F47-A73E-D944-9D31-6D47FC988D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2556" y="2993841"/>
            <a:ext cx="4737100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 lang="en-US" sz="18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</p:txBody>
      </p: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F24A34FC-EE04-7C47-9383-3F9252005512}"/>
              </a:ext>
            </a:extLst>
          </p:cNvPr>
          <p:cNvSpPr/>
          <p:nvPr userDrawn="1"/>
        </p:nvSpPr>
        <p:spPr>
          <a:xfrm>
            <a:off x="10833100" y="2133601"/>
            <a:ext cx="4762500" cy="762000"/>
          </a:xfrm>
          <a:prstGeom prst="round1Rect">
            <a:avLst>
              <a:gd name="adj" fmla="val 5000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2C5471-DCEF-4246-B995-AEF09ED8F964}"/>
              </a:ext>
            </a:extLst>
          </p:cNvPr>
          <p:cNvSpPr txBox="1">
            <a:spLocks/>
          </p:cNvSpPr>
          <p:nvPr userDrawn="1"/>
        </p:nvSpPr>
        <p:spPr>
          <a:xfrm>
            <a:off x="10871200" y="2201864"/>
            <a:ext cx="4572000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2849398-2708-7149-816A-EE91216564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58500" y="2993841"/>
            <a:ext cx="4737100" cy="3912618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 lang="en-US" sz="18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71450" algn="l"/>
              </a:tabLst>
              <a:defRPr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38054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1279-0F69-D446-AB0C-1B87B7F8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4199C8A-EC23-4647-BA60-B44C15FDD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7800" y="1981200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59D863D-1370-7C48-ABBE-073E3D9FF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2400" y="47697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209C18-91F1-2B4C-934A-C617725210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884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B116989-A590-BA40-9B7B-F0236AFA0D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2400" y="6019800"/>
            <a:ext cx="2819400" cy="219339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77D03EC3-57B9-E64B-81C8-7758EA28A2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4600" y="1981200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E4E7A01-9963-CB46-960F-37A21BD9F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47697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2B49BE7-78E7-7C49-B505-6C8A391764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53884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F875404-B195-F94B-9781-8E5DBBDF4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0" y="6019800"/>
            <a:ext cx="2819400" cy="219339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88518A3D-FD51-3A43-AFCF-0F6A4F3F80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36000" y="1981200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09F7C79-C02C-BB4E-8F44-3E706689BC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10600" y="47697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49DCF53-3D2E-254C-8FEB-F61156FEF4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0600" y="53884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C3F2507-5704-5F4D-B15C-2E1470B2EB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10600" y="6019800"/>
            <a:ext cx="2819400" cy="219339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B477983A-0FFD-934B-8B03-F37C0641619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242800" y="1981200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A21512B-ECBE-B24D-9A6E-1B87D94162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17400" y="47697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203DAA3-1568-774D-B328-AD01B6F8B4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17400" y="53884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D1DD434-F118-3F45-85C6-29E7BB0762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17400" y="6019800"/>
            <a:ext cx="2819400" cy="2193396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30" grpId="0" animBg="1"/>
      <p:bldP spid="34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B27DCA1A-E7A1-4B60-ADB1-A70718AAA2BE}"/>
              </a:ext>
            </a:extLst>
          </p:cNvPr>
          <p:cNvSpPr>
            <a:spLocks noChangeAspect="1"/>
          </p:cNvSpPr>
          <p:nvPr userDrawn="1"/>
        </p:nvSpPr>
        <p:spPr>
          <a:xfrm>
            <a:off x="696099" y="3404699"/>
            <a:ext cx="2808000" cy="2808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2B78E4-D8AA-4CD5-8D9F-0FDF06AE63B4}"/>
              </a:ext>
            </a:extLst>
          </p:cNvPr>
          <p:cNvSpPr>
            <a:spLocks noChangeAspect="1"/>
          </p:cNvSpPr>
          <p:nvPr userDrawn="1"/>
        </p:nvSpPr>
        <p:spPr>
          <a:xfrm rot="11700000">
            <a:off x="588099" y="3296699"/>
            <a:ext cx="3024000" cy="3024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81279-0F69-D446-AB0C-1B87B7F8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4199C8A-EC23-4647-BA60-B44C15FDD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99" y="3513299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59D863D-1370-7C48-ABBE-073E3D9FF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2200" y="34743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209C18-91F1-2B4C-934A-C617725210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2200" y="40930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B116989-A590-BA40-9B7B-F0236AFA0D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32200" y="4724400"/>
            <a:ext cx="4140200" cy="1143000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DC90DBF-CC02-5A4A-A1D9-6003ADFC9B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80800" y="347432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676D87D-5E40-0947-B8E5-86324E6CCB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0800" y="4093011"/>
            <a:ext cx="2819400" cy="4625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sub-title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5094E6B-9011-6E4D-823D-8D7881108E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0800" y="4724400"/>
            <a:ext cx="4140200" cy="1143000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A56A678-52E4-423E-AABB-0212F46C2B50}"/>
              </a:ext>
            </a:extLst>
          </p:cNvPr>
          <p:cNvSpPr>
            <a:spLocks noChangeAspect="1"/>
          </p:cNvSpPr>
          <p:nvPr userDrawn="1"/>
        </p:nvSpPr>
        <p:spPr>
          <a:xfrm>
            <a:off x="8400402" y="3404699"/>
            <a:ext cx="2808000" cy="2808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9E1E117-1423-4F75-9A2E-FD5ED7B3F062}"/>
              </a:ext>
            </a:extLst>
          </p:cNvPr>
          <p:cNvSpPr>
            <a:spLocks noChangeAspect="1"/>
          </p:cNvSpPr>
          <p:nvPr userDrawn="1"/>
        </p:nvSpPr>
        <p:spPr>
          <a:xfrm rot="11700000">
            <a:off x="8292402" y="3296699"/>
            <a:ext cx="3024000" cy="3024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88A3813-4911-4AA2-A2B1-465E0C96AD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09002" y="3513299"/>
            <a:ext cx="2590800" cy="2590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ctr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80173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3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F185E-6C7B-C543-8775-FDAC135D9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4E4E1-1F94-A946-8CAE-DE1E6419772D}"/>
              </a:ext>
            </a:extLst>
          </p:cNvPr>
          <p:cNvSpPr/>
          <p:nvPr userDrawn="1"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C350DB-73A6-7D47-A25F-4DAB649E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00" y="609600"/>
            <a:ext cx="9083373" cy="731837"/>
          </a:xfrm>
        </p:spPr>
        <p:txBody>
          <a:bodyPr/>
          <a:lstStyle>
            <a:lvl1pPr>
              <a:defRPr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F602B8C-E381-B94E-82DF-7A5DAB4C4B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4A87AB-42E2-6245-AC40-B83FA7F2033E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older 5">
            <a:extLst>
              <a:ext uri="{FF2B5EF4-FFF2-40B4-BE49-F238E27FC236}">
                <a16:creationId xmlns:a16="http://schemas.microsoft.com/office/drawing/2014/main" id="{FDA283F4-F85A-7743-ADEF-B5672B932856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21BBA2-E195-4022-A0AE-7A8197BFFF39}"/>
              </a:ext>
            </a:extLst>
          </p:cNvPr>
          <p:cNvGrpSpPr/>
          <p:nvPr userDrawn="1"/>
        </p:nvGrpSpPr>
        <p:grpSpPr>
          <a:xfrm>
            <a:off x="10109200" y="1371600"/>
            <a:ext cx="6150503" cy="5086579"/>
            <a:chOff x="10032998" y="1581147"/>
            <a:chExt cx="6225676" cy="5010153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C8FCA98-547E-4865-99DD-13180BA09D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109200" y="1661003"/>
              <a:ext cx="6149474" cy="493029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59A308-13FE-430B-A116-8EC255D9BC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032998" y="1581147"/>
              <a:ext cx="218748" cy="212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306B0B7-6D2D-47E2-B5CC-E21CC1C224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0" y="7646276"/>
            <a:ext cx="1497724" cy="14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74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A97CCE-3E56-8A48-A193-9A04E1953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55998" cy="9143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4E4E1-1F94-A946-8CAE-DE1E6419772D}"/>
              </a:ext>
            </a:extLst>
          </p:cNvPr>
          <p:cNvSpPr/>
          <p:nvPr userDrawn="1"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C350DB-73A6-7D47-A25F-4DAB649E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00" y="609600"/>
            <a:ext cx="9083373" cy="731837"/>
          </a:xfrm>
        </p:spPr>
        <p:txBody>
          <a:bodyPr/>
          <a:lstStyle>
            <a:lvl1pPr>
              <a:defRPr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F602B8C-E381-B94E-82DF-7A5DAB4C4B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C20271-8E0E-D249-BF9F-AA82ABE4176D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older 5">
            <a:extLst>
              <a:ext uri="{FF2B5EF4-FFF2-40B4-BE49-F238E27FC236}">
                <a16:creationId xmlns:a16="http://schemas.microsoft.com/office/drawing/2014/main" id="{65415436-2778-3D4A-BD2D-A3ED52761015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245505-E755-4747-95D0-A7262A54BBB2}"/>
              </a:ext>
            </a:extLst>
          </p:cNvPr>
          <p:cNvGrpSpPr/>
          <p:nvPr userDrawn="1"/>
        </p:nvGrpSpPr>
        <p:grpSpPr>
          <a:xfrm>
            <a:off x="10109200" y="1371600"/>
            <a:ext cx="6150503" cy="5086579"/>
            <a:chOff x="10032998" y="1581147"/>
            <a:chExt cx="6225676" cy="501015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BEAE285-C8F3-42CD-BA19-86CA1288A0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109200" y="1661003"/>
              <a:ext cx="6149474" cy="493029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1B7A88-A583-4128-9AD7-B87EB34D3E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032998" y="1581147"/>
              <a:ext cx="218748" cy="212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0F715-EC70-4442-837E-9FDF870D07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0" y="7646276"/>
            <a:ext cx="1497724" cy="14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00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3490AD-049D-A244-B0E8-962BF14DA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5998" cy="9143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4E631E-1EDB-524A-B6ED-0FAF4824D902}"/>
              </a:ext>
            </a:extLst>
          </p:cNvPr>
          <p:cNvSpPr/>
          <p:nvPr userDrawn="1"/>
        </p:nvSpPr>
        <p:spPr>
          <a:xfrm>
            <a:off x="0" y="0"/>
            <a:ext cx="2456329" cy="207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276B3A-1F0B-A746-899C-F8C2E880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00" y="609600"/>
            <a:ext cx="9083373" cy="731837"/>
          </a:xfrm>
        </p:spPr>
        <p:txBody>
          <a:bodyPr/>
          <a:lstStyle>
            <a:lvl1pPr>
              <a:defRPr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1EB4A9-77AF-DF4A-91E3-0ED327458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28800"/>
            <a:ext cx="90082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AC9418-60D2-6E4D-B250-DA39F17941C5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older 5">
            <a:extLst>
              <a:ext uri="{FF2B5EF4-FFF2-40B4-BE49-F238E27FC236}">
                <a16:creationId xmlns:a16="http://schemas.microsoft.com/office/drawing/2014/main" id="{BF0C27AE-3C77-3946-A3FB-FAF0158F5AC5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6CCFDB-874E-F54A-A1BB-7984383E6FC2}"/>
              </a:ext>
            </a:extLst>
          </p:cNvPr>
          <p:cNvGrpSpPr/>
          <p:nvPr userDrawn="1"/>
        </p:nvGrpSpPr>
        <p:grpSpPr>
          <a:xfrm>
            <a:off x="10109200" y="1371600"/>
            <a:ext cx="6150503" cy="5086579"/>
            <a:chOff x="10032998" y="1581147"/>
            <a:chExt cx="6225676" cy="5010153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B0CB6AE-DB9B-E645-9299-4DF9BC6D55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109200" y="1661003"/>
              <a:ext cx="6149474" cy="493029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EE0C21-20EA-904E-8B79-325B55FC9C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032998" y="1581147"/>
              <a:ext cx="218748" cy="212755"/>
            </a:xfrm>
            <a:prstGeom prst="ellipse">
              <a:avLst/>
            </a:prstGeom>
            <a:solidFill>
              <a:srgbClr val="00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4A9E719-6995-42D8-B7C5-CF6B0386C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0" y="7646276"/>
            <a:ext cx="1497724" cy="14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65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7131A9-4801-C94B-9649-CB4A71C3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533400"/>
            <a:ext cx="13106400" cy="731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C6BE3B-2BA0-DB4E-9D4E-A324ED7239BC}"/>
              </a:ext>
            </a:extLst>
          </p:cNvPr>
          <p:cNvSpPr/>
          <p:nvPr userDrawn="1"/>
        </p:nvSpPr>
        <p:spPr>
          <a:xfrm>
            <a:off x="812800" y="2819400"/>
            <a:ext cx="1447800" cy="1447800"/>
          </a:xfrm>
          <a:prstGeom prst="ellipse">
            <a:avLst/>
          </a:prstGeom>
          <a:solidFill>
            <a:srgbClr val="005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ED0528-D4DF-1349-84DC-420DC01A278D}"/>
              </a:ext>
            </a:extLst>
          </p:cNvPr>
          <p:cNvSpPr/>
          <p:nvPr userDrawn="1"/>
        </p:nvSpPr>
        <p:spPr>
          <a:xfrm>
            <a:off x="5776630" y="2819400"/>
            <a:ext cx="1447800" cy="1447800"/>
          </a:xfrm>
          <a:prstGeom prst="ellipse">
            <a:avLst/>
          </a:prstGeom>
          <a:solidFill>
            <a:srgbClr val="F68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5947A4-4D97-5345-AEC0-A39860FA186B}"/>
              </a:ext>
            </a:extLst>
          </p:cNvPr>
          <p:cNvSpPr/>
          <p:nvPr userDrawn="1"/>
        </p:nvSpPr>
        <p:spPr>
          <a:xfrm>
            <a:off x="10656910" y="2819400"/>
            <a:ext cx="1447800" cy="144780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DD14DE1-8079-BF43-9041-A4FA760967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3000" y="284480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9B7974-F0D4-F549-A9E2-97B103E445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3000" y="3485280"/>
            <a:ext cx="3048000" cy="2991720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31E050E-CA62-4746-8682-BB43515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7660" y="284480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0DAFD4D-838F-3446-ADF0-D5A683A1B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7660" y="3485280"/>
            <a:ext cx="3048000" cy="2991720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52210EB-FA98-0142-964E-CEB8C86DA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42800" y="2844800"/>
            <a:ext cx="2819400" cy="5188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>
                <a:solidFill>
                  <a:srgbClr val="0056A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4B13D95-9485-8B4F-BA97-701870F592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2800" y="3485280"/>
            <a:ext cx="3048000" cy="2991720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6609E-3E3F-6546-B3BA-E840779BB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2194" y="3336240"/>
            <a:ext cx="842792" cy="4789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03149A-8E47-2348-9BA4-03B58CF475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7140" y="3288064"/>
            <a:ext cx="738257" cy="52112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8501B80-DF48-D547-A9CB-6BF0955098C3}"/>
              </a:ext>
            </a:extLst>
          </p:cNvPr>
          <p:cNvGrpSpPr/>
          <p:nvPr userDrawn="1"/>
        </p:nvGrpSpPr>
        <p:grpSpPr>
          <a:xfrm>
            <a:off x="1303584" y="3154397"/>
            <a:ext cx="498115" cy="821728"/>
            <a:chOff x="6531329" y="2691707"/>
            <a:chExt cx="444716" cy="733318"/>
          </a:xfrm>
        </p:grpSpPr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C25FF615-AFE6-4A49-95BB-85BFEFCA4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EA006F3C-E7AC-EA42-88CE-748F406CF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FC5814E0-20F4-1041-BF47-1B89A0F65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83E32DA5-FCF5-4B48-985D-6FD9DDDDA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8BAD59FE-8B52-A140-8A8A-945812676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133"/>
            </a:p>
          </p:txBody>
        </p:sp>
      </p:grpSp>
    </p:spTree>
    <p:extLst>
      <p:ext uri="{BB962C8B-B14F-4D97-AF65-F5344CB8AC3E}">
        <p14:creationId xmlns:p14="http://schemas.microsoft.com/office/powerpoint/2010/main" val="16841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53E2CC-2C26-F540-8640-FF6D1552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533400"/>
            <a:ext cx="13258800" cy="731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67F97C-A72A-428A-8133-2979F5569C6F}"/>
              </a:ext>
            </a:extLst>
          </p:cNvPr>
          <p:cNvSpPr/>
          <p:nvPr userDrawn="1"/>
        </p:nvSpPr>
        <p:spPr>
          <a:xfrm>
            <a:off x="6727296" y="2843704"/>
            <a:ext cx="2895600" cy="2895600"/>
          </a:xfrm>
          <a:prstGeom prst="ellipse">
            <a:avLst/>
          </a:prstGeom>
          <a:solidFill>
            <a:srgbClr val="F68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C570AD4B-AB63-414A-97BB-661BEAD3C576}"/>
              </a:ext>
            </a:extLst>
          </p:cNvPr>
          <p:cNvSpPr>
            <a:spLocks noChangeAspect="1"/>
          </p:cNvSpPr>
          <p:nvPr userDrawn="1"/>
        </p:nvSpPr>
        <p:spPr>
          <a:xfrm>
            <a:off x="6591096" y="2707504"/>
            <a:ext cx="3168000" cy="3168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F68B1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AC10B4B-FF17-4470-87DF-25A6BE478266}"/>
              </a:ext>
            </a:extLst>
          </p:cNvPr>
          <p:cNvSpPr>
            <a:spLocks noChangeAspect="1"/>
          </p:cNvSpPr>
          <p:nvPr userDrawn="1"/>
        </p:nvSpPr>
        <p:spPr>
          <a:xfrm rot="11700000">
            <a:off x="6663096" y="2779504"/>
            <a:ext cx="3024000" cy="3024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F68B1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C615F22-04F5-484B-A0DD-702A5ECB42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0200" y="3902085"/>
            <a:ext cx="2895600" cy="73022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58EC2C-D990-4075-AC06-2A2C1EC7FB37}"/>
              </a:ext>
            </a:extLst>
          </p:cNvPr>
          <p:cNvSpPr/>
          <p:nvPr userDrawn="1"/>
        </p:nvSpPr>
        <p:spPr>
          <a:xfrm>
            <a:off x="2601304" y="2843704"/>
            <a:ext cx="2895600" cy="2895600"/>
          </a:xfrm>
          <a:prstGeom prst="ellipse">
            <a:avLst/>
          </a:prstGeom>
          <a:solidFill>
            <a:srgbClr val="005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FB9D7BD-01C9-49A0-B9E7-9176D08F65E9}"/>
              </a:ext>
            </a:extLst>
          </p:cNvPr>
          <p:cNvSpPr>
            <a:spLocks noChangeAspect="1"/>
          </p:cNvSpPr>
          <p:nvPr userDrawn="1"/>
        </p:nvSpPr>
        <p:spPr>
          <a:xfrm>
            <a:off x="2465104" y="2707504"/>
            <a:ext cx="3168000" cy="3168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5CDE023-0207-4565-8240-3E3E8C318F71}"/>
              </a:ext>
            </a:extLst>
          </p:cNvPr>
          <p:cNvSpPr>
            <a:spLocks noChangeAspect="1"/>
          </p:cNvSpPr>
          <p:nvPr userDrawn="1"/>
        </p:nvSpPr>
        <p:spPr>
          <a:xfrm rot="11700000">
            <a:off x="2537104" y="2779504"/>
            <a:ext cx="3024000" cy="3024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rgbClr val="0056A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E64EF43-46E5-4593-9DF0-D2905B11E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4208" y="3902085"/>
            <a:ext cx="2895600" cy="73022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10E84B-B04E-4A8B-9910-7D156DDE180E}"/>
              </a:ext>
            </a:extLst>
          </p:cNvPr>
          <p:cNvSpPr/>
          <p:nvPr userDrawn="1"/>
        </p:nvSpPr>
        <p:spPr>
          <a:xfrm>
            <a:off x="10870122" y="2843704"/>
            <a:ext cx="2895600" cy="2895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7FB81FB-73A6-46A9-B4DB-7DDB7DF80406}"/>
              </a:ext>
            </a:extLst>
          </p:cNvPr>
          <p:cNvSpPr>
            <a:spLocks noChangeAspect="1"/>
          </p:cNvSpPr>
          <p:nvPr userDrawn="1"/>
        </p:nvSpPr>
        <p:spPr>
          <a:xfrm>
            <a:off x="10733922" y="2707504"/>
            <a:ext cx="3168000" cy="3168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4716145-CB6B-4F92-B60C-B82075AB5ABC}"/>
              </a:ext>
            </a:extLst>
          </p:cNvPr>
          <p:cNvSpPr>
            <a:spLocks noChangeAspect="1"/>
          </p:cNvSpPr>
          <p:nvPr userDrawn="1"/>
        </p:nvSpPr>
        <p:spPr>
          <a:xfrm rot="11700000">
            <a:off x="10805922" y="2779504"/>
            <a:ext cx="3024000" cy="3024000"/>
          </a:xfrm>
          <a:prstGeom prst="arc">
            <a:avLst>
              <a:gd name="adj1" fmla="val 14511769"/>
              <a:gd name="adj2" fmla="val 10954347"/>
            </a:avLst>
          </a:prstGeom>
          <a:ln w="22225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58EFD17-63B5-4907-8BBB-8273142813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3026" y="3902085"/>
            <a:ext cx="2895600" cy="73022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heading here</a:t>
            </a:r>
          </a:p>
        </p:txBody>
      </p:sp>
    </p:spTree>
    <p:extLst>
      <p:ext uri="{BB962C8B-B14F-4D97-AF65-F5344CB8AC3E}">
        <p14:creationId xmlns:p14="http://schemas.microsoft.com/office/powerpoint/2010/main" val="179043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0A8F3-901C-4ED1-825D-1B0E156A67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994" y="2929055"/>
            <a:ext cx="3867540" cy="3867540"/>
          </a:xfrm>
          <a:custGeom>
            <a:avLst/>
            <a:gdLst>
              <a:gd name="connsiteX0" fmla="*/ 1933770 w 3867540"/>
              <a:gd name="connsiteY0" fmla="*/ 0 h 3867540"/>
              <a:gd name="connsiteX1" fmla="*/ 3867540 w 3867540"/>
              <a:gd name="connsiteY1" fmla="*/ 1933770 h 3867540"/>
              <a:gd name="connsiteX2" fmla="*/ 1933770 w 3867540"/>
              <a:gd name="connsiteY2" fmla="*/ 3867540 h 3867540"/>
              <a:gd name="connsiteX3" fmla="*/ 0 w 3867540"/>
              <a:gd name="connsiteY3" fmla="*/ 1933770 h 3867540"/>
              <a:gd name="connsiteX4" fmla="*/ 1933770 w 3867540"/>
              <a:gd name="connsiteY4" fmla="*/ 0 h 386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540" h="3867540">
                <a:moveTo>
                  <a:pt x="1933770" y="0"/>
                </a:moveTo>
                <a:cubicBezTo>
                  <a:pt x="3001762" y="0"/>
                  <a:pt x="3867540" y="865778"/>
                  <a:pt x="3867540" y="1933770"/>
                </a:cubicBezTo>
                <a:cubicBezTo>
                  <a:pt x="3867540" y="3001762"/>
                  <a:pt x="3001762" y="3867540"/>
                  <a:pt x="1933770" y="3867540"/>
                </a:cubicBezTo>
                <a:cubicBezTo>
                  <a:pt x="865778" y="3867540"/>
                  <a:pt x="0" y="3001762"/>
                  <a:pt x="0" y="1933770"/>
                </a:cubicBezTo>
                <a:cubicBezTo>
                  <a:pt x="0" y="865778"/>
                  <a:pt x="865778" y="0"/>
                  <a:pt x="19337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289F7-8D9D-874D-B8B1-24B9C3D33077}"/>
              </a:ext>
            </a:extLst>
          </p:cNvPr>
          <p:cNvSpPr/>
          <p:nvPr/>
        </p:nvSpPr>
        <p:spPr>
          <a:xfrm>
            <a:off x="0" y="0"/>
            <a:ext cx="21844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BE68-5AC8-4E00-AF39-2927B90BF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4" name="Holder 5">
            <a:extLst>
              <a:ext uri="{FF2B5EF4-FFF2-40B4-BE49-F238E27FC236}">
                <a16:creationId xmlns:a16="http://schemas.microsoft.com/office/drawing/2014/main" id="{3A3F176F-FB1C-4D60-8DE6-4CFDBA54213A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E42C04-491E-4430-83C6-A2DCE831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6EDB73E-400C-4B7B-99D1-D8AF793577BF}"/>
              </a:ext>
            </a:extLst>
          </p:cNvPr>
          <p:cNvSpPr>
            <a:spLocks noChangeAspect="1"/>
          </p:cNvSpPr>
          <p:nvPr/>
        </p:nvSpPr>
        <p:spPr>
          <a:xfrm rot="14671065">
            <a:off x="594836" y="2794623"/>
            <a:ext cx="4140000" cy="4140000"/>
          </a:xfrm>
          <a:prstGeom prst="arc">
            <a:avLst>
              <a:gd name="adj1" fmla="val 419951"/>
              <a:gd name="adj2" fmla="val 19681993"/>
            </a:avLst>
          </a:prstGeom>
          <a:ln>
            <a:solidFill>
              <a:srgbClr val="35333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21BEF3F-89A0-4E4F-BC77-FA5583A4C1A4}"/>
              </a:ext>
            </a:extLst>
          </p:cNvPr>
          <p:cNvSpPr/>
          <p:nvPr/>
        </p:nvSpPr>
        <p:spPr>
          <a:xfrm rot="3219101">
            <a:off x="666468" y="2859506"/>
            <a:ext cx="4003159" cy="4003159"/>
          </a:xfrm>
          <a:prstGeom prst="arc">
            <a:avLst>
              <a:gd name="adj1" fmla="val 419951"/>
              <a:gd name="adj2" fmla="val 19681993"/>
            </a:avLst>
          </a:prstGeom>
          <a:ln>
            <a:solidFill>
              <a:srgbClr val="35333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822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287B71-4C69-1C46-AAA6-597F94A7769B}"/>
              </a:ext>
            </a:extLst>
          </p:cNvPr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C6E9F5-F5CB-194A-BF85-D16A2B704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138400" cy="9144000"/>
          </a:xfrm>
          <a:prstGeom prst="rect">
            <a:avLst/>
          </a:prstGeom>
        </p:spPr>
      </p:pic>
      <p:sp>
        <p:nvSpPr>
          <p:cNvPr id="17" name="object 19">
            <a:extLst>
              <a:ext uri="{FF2B5EF4-FFF2-40B4-BE49-F238E27FC236}">
                <a16:creationId xmlns:a16="http://schemas.microsoft.com/office/drawing/2014/main" id="{65BC19DC-E626-8845-B117-846196BEDFC0}"/>
              </a:ext>
            </a:extLst>
          </p:cNvPr>
          <p:cNvSpPr txBox="1"/>
          <p:nvPr userDrawn="1"/>
        </p:nvSpPr>
        <p:spPr>
          <a:xfrm>
            <a:off x="7200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DFE9A53-89C2-AE46-BE73-2993E7A8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09600"/>
            <a:ext cx="7315200" cy="731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BA6B30-8888-6448-A04F-408ECD665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951037"/>
            <a:ext cx="74080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8BC1A59-366D-EE4A-83E8-B7D7141F4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8600" y="808037"/>
            <a:ext cx="6781800" cy="1143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</a:t>
            </a:r>
            <a:r>
              <a:rPr lang="en-US" err="1"/>
              <a:t>dolors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8A63FA-5D1B-5644-BF11-1605EEBC977C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AD40C997-F355-1F46-893F-3E3DF4345B26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3740A6-22FE-4E69-A4E0-A329F31E571F}"/>
              </a:ext>
            </a:extLst>
          </p:cNvPr>
          <p:cNvGrpSpPr/>
          <p:nvPr userDrawn="1"/>
        </p:nvGrpSpPr>
        <p:grpSpPr>
          <a:xfrm>
            <a:off x="7899400" y="966535"/>
            <a:ext cx="1276632" cy="8177465"/>
            <a:chOff x="8146768" y="966535"/>
            <a:chExt cx="1276632" cy="817746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3341255-1B94-454E-8ACA-055686EB0D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146768" y="990599"/>
              <a:ext cx="1276632" cy="815340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2D8D35-52B7-44D5-9E6A-7F525E2CC3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30818" y="966535"/>
              <a:ext cx="215819" cy="216000"/>
            </a:xfrm>
            <a:prstGeom prst="ellipse">
              <a:avLst/>
            </a:prstGeom>
            <a:solidFill>
              <a:srgbClr val="F6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39814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A470-02E7-F44D-A795-D036827C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1828800"/>
            <a:ext cx="5243512" cy="1427162"/>
          </a:xfrm>
        </p:spPr>
        <p:txBody>
          <a:bodyPr anchor="ctr"/>
          <a:lstStyle>
            <a:lvl1pPr>
              <a:defRPr sz="32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F3372-B4B6-E247-AED1-5903A2B5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0" y="1828800"/>
            <a:ext cx="8229600" cy="64992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D653B-64FA-934B-AFE8-BC50A6D3A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0000" y="3255962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D78929-A738-074F-A775-B2146D0F2DC5}"/>
              </a:ext>
            </a:extLst>
          </p:cNvPr>
          <p:cNvSpPr txBox="1">
            <a:spLocks/>
          </p:cNvSpPr>
          <p:nvPr userDrawn="1"/>
        </p:nvSpPr>
        <p:spPr>
          <a:xfrm>
            <a:off x="2184400" y="596901"/>
            <a:ext cx="13182600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56A4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33244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80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E7164-56BE-E145-8380-A6FFF9113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2" name="object 19">
            <a:extLst>
              <a:ext uri="{FF2B5EF4-FFF2-40B4-BE49-F238E27FC236}">
                <a16:creationId xmlns:a16="http://schemas.microsoft.com/office/drawing/2014/main" id="{1909E3CD-9BCF-FC4C-AD79-FA88411AA601}"/>
              </a:ext>
            </a:extLst>
          </p:cNvPr>
          <p:cNvSpPr txBox="1"/>
          <p:nvPr userDrawn="1"/>
        </p:nvSpPr>
        <p:spPr>
          <a:xfrm>
            <a:off x="720000" y="86417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CAB7C9-1C76-6040-8865-2D2DA39E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800" y="3733800"/>
            <a:ext cx="6388100" cy="1676400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64B56-427D-DD40-BC53-1F0925712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23925"/>
          <a:stretch/>
        </p:blipFill>
        <p:spPr>
          <a:xfrm>
            <a:off x="12198021" y="510848"/>
            <a:ext cx="3526348" cy="116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00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E7164-56BE-E145-8380-A6FFF9113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2" name="object 19">
            <a:extLst>
              <a:ext uri="{FF2B5EF4-FFF2-40B4-BE49-F238E27FC236}">
                <a16:creationId xmlns:a16="http://schemas.microsoft.com/office/drawing/2014/main" id="{1909E3CD-9BCF-FC4C-AD79-FA88411AA601}"/>
              </a:ext>
            </a:extLst>
          </p:cNvPr>
          <p:cNvSpPr txBox="1"/>
          <p:nvPr userDrawn="1"/>
        </p:nvSpPr>
        <p:spPr>
          <a:xfrm>
            <a:off x="11557000" y="845820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CAB7C9-1C76-6040-8865-2D2DA39E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0" y="3962400"/>
            <a:ext cx="6388100" cy="1676400"/>
          </a:xfrm>
        </p:spPr>
        <p:txBody>
          <a:bodyPr>
            <a:noAutofit/>
          </a:bodyPr>
          <a:lstStyle>
            <a:lvl1pPr algn="l">
              <a:defRPr sz="54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733FB-006C-C346-9438-58C1D83824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0" y="564912"/>
            <a:ext cx="3568700" cy="959088"/>
          </a:xfrm>
          <a:prstGeom prst="rect">
            <a:avLst/>
          </a:prstGeom>
        </p:spPr>
      </p:pic>
      <p:sp>
        <p:nvSpPr>
          <p:cNvPr id="9" name="Freeform 8">
            <a:hlinkClick r:id="rId4"/>
            <a:extLst>
              <a:ext uri="{FF2B5EF4-FFF2-40B4-BE49-F238E27FC236}">
                <a16:creationId xmlns:a16="http://schemas.microsoft.com/office/drawing/2014/main" id="{21374C47-3DF0-A141-86AA-FA24EEE8217F}"/>
              </a:ext>
            </a:extLst>
          </p:cNvPr>
          <p:cNvSpPr>
            <a:spLocks/>
          </p:cNvSpPr>
          <p:nvPr userDrawn="1"/>
        </p:nvSpPr>
        <p:spPr bwMode="auto">
          <a:xfrm>
            <a:off x="10985939" y="5743705"/>
            <a:ext cx="435304" cy="355877"/>
          </a:xfrm>
          <a:custGeom>
            <a:avLst/>
            <a:gdLst>
              <a:gd name="T0" fmla="*/ 18 w 422"/>
              <a:gd name="T1" fmla="*/ 307 h 345"/>
              <a:gd name="T2" fmla="*/ 68 w 422"/>
              <a:gd name="T3" fmla="*/ 301 h 345"/>
              <a:gd name="T4" fmla="*/ 112 w 422"/>
              <a:gd name="T5" fmla="*/ 281 h 345"/>
              <a:gd name="T6" fmla="*/ 112 w 422"/>
              <a:gd name="T7" fmla="*/ 269 h 345"/>
              <a:gd name="T8" fmla="*/ 78 w 422"/>
              <a:gd name="T9" fmla="*/ 253 h 345"/>
              <a:gd name="T10" fmla="*/ 52 w 422"/>
              <a:gd name="T11" fmla="*/ 223 h 345"/>
              <a:gd name="T12" fmla="*/ 66 w 422"/>
              <a:gd name="T13" fmla="*/ 211 h 345"/>
              <a:gd name="T14" fmla="*/ 86 w 422"/>
              <a:gd name="T15" fmla="*/ 209 h 345"/>
              <a:gd name="T16" fmla="*/ 46 w 422"/>
              <a:gd name="T17" fmla="*/ 189 h 345"/>
              <a:gd name="T18" fmla="*/ 26 w 422"/>
              <a:gd name="T19" fmla="*/ 164 h 345"/>
              <a:gd name="T20" fmla="*/ 16 w 422"/>
              <a:gd name="T21" fmla="*/ 122 h 345"/>
              <a:gd name="T22" fmla="*/ 44 w 422"/>
              <a:gd name="T23" fmla="*/ 132 h 345"/>
              <a:gd name="T24" fmla="*/ 42 w 422"/>
              <a:gd name="T25" fmla="*/ 122 h 345"/>
              <a:gd name="T26" fmla="*/ 20 w 422"/>
              <a:gd name="T27" fmla="*/ 80 h 345"/>
              <a:gd name="T28" fmla="*/ 18 w 422"/>
              <a:gd name="T29" fmla="*/ 48 h 345"/>
              <a:gd name="T30" fmla="*/ 28 w 422"/>
              <a:gd name="T31" fmla="*/ 16 h 345"/>
              <a:gd name="T32" fmla="*/ 86 w 422"/>
              <a:gd name="T33" fmla="*/ 68 h 345"/>
              <a:gd name="T34" fmla="*/ 156 w 422"/>
              <a:gd name="T35" fmla="*/ 98 h 345"/>
              <a:gd name="T36" fmla="*/ 208 w 422"/>
              <a:gd name="T37" fmla="*/ 108 h 345"/>
              <a:gd name="T38" fmla="*/ 206 w 422"/>
              <a:gd name="T39" fmla="*/ 78 h 345"/>
              <a:gd name="T40" fmla="*/ 220 w 422"/>
              <a:gd name="T41" fmla="*/ 40 h 345"/>
              <a:gd name="T42" fmla="*/ 236 w 422"/>
              <a:gd name="T43" fmla="*/ 20 h 345"/>
              <a:gd name="T44" fmla="*/ 268 w 422"/>
              <a:gd name="T45" fmla="*/ 4 h 345"/>
              <a:gd name="T46" fmla="*/ 304 w 422"/>
              <a:gd name="T47" fmla="*/ 2 h 345"/>
              <a:gd name="T48" fmla="*/ 330 w 422"/>
              <a:gd name="T49" fmla="*/ 10 h 345"/>
              <a:gd name="T50" fmla="*/ 352 w 422"/>
              <a:gd name="T51" fmla="*/ 26 h 345"/>
              <a:gd name="T52" fmla="*/ 360 w 422"/>
              <a:gd name="T53" fmla="*/ 28 h 345"/>
              <a:gd name="T54" fmla="*/ 406 w 422"/>
              <a:gd name="T55" fmla="*/ 10 h 345"/>
              <a:gd name="T56" fmla="*/ 404 w 422"/>
              <a:gd name="T57" fmla="*/ 22 h 345"/>
              <a:gd name="T58" fmla="*/ 386 w 422"/>
              <a:gd name="T59" fmla="*/ 46 h 345"/>
              <a:gd name="T60" fmla="*/ 398 w 422"/>
              <a:gd name="T61" fmla="*/ 50 h 345"/>
              <a:gd name="T62" fmla="*/ 422 w 422"/>
              <a:gd name="T63" fmla="*/ 44 h 345"/>
              <a:gd name="T64" fmla="*/ 400 w 422"/>
              <a:gd name="T65" fmla="*/ 68 h 345"/>
              <a:gd name="T66" fmla="*/ 380 w 422"/>
              <a:gd name="T67" fmla="*/ 90 h 345"/>
              <a:gd name="T68" fmla="*/ 372 w 422"/>
              <a:gd name="T69" fmla="*/ 154 h 345"/>
              <a:gd name="T70" fmla="*/ 350 w 422"/>
              <a:gd name="T71" fmla="*/ 215 h 345"/>
              <a:gd name="T72" fmla="*/ 314 w 422"/>
              <a:gd name="T73" fmla="*/ 267 h 345"/>
              <a:gd name="T74" fmla="*/ 268 w 422"/>
              <a:gd name="T75" fmla="*/ 307 h 345"/>
              <a:gd name="T76" fmla="*/ 232 w 422"/>
              <a:gd name="T77" fmla="*/ 327 h 345"/>
              <a:gd name="T78" fmla="*/ 150 w 422"/>
              <a:gd name="T79" fmla="*/ 345 h 345"/>
              <a:gd name="T80" fmla="*/ 98 w 422"/>
              <a:gd name="T81" fmla="*/ 343 h 345"/>
              <a:gd name="T82" fmla="*/ 30 w 422"/>
              <a:gd name="T83" fmla="*/ 323 h 345"/>
              <a:gd name="T84" fmla="*/ 0 w 422"/>
              <a:gd name="T85" fmla="*/ 30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22" h="345">
                <a:moveTo>
                  <a:pt x="0" y="307"/>
                </a:moveTo>
                <a:lnTo>
                  <a:pt x="0" y="307"/>
                </a:lnTo>
                <a:lnTo>
                  <a:pt x="18" y="307"/>
                </a:lnTo>
                <a:lnTo>
                  <a:pt x="34" y="307"/>
                </a:lnTo>
                <a:lnTo>
                  <a:pt x="52" y="305"/>
                </a:lnTo>
                <a:lnTo>
                  <a:pt x="68" y="301"/>
                </a:lnTo>
                <a:lnTo>
                  <a:pt x="82" y="297"/>
                </a:lnTo>
                <a:lnTo>
                  <a:pt x="98" y="289"/>
                </a:lnTo>
                <a:lnTo>
                  <a:pt x="112" y="281"/>
                </a:lnTo>
                <a:lnTo>
                  <a:pt x="128" y="271"/>
                </a:lnTo>
                <a:lnTo>
                  <a:pt x="128" y="271"/>
                </a:lnTo>
                <a:lnTo>
                  <a:pt x="112" y="269"/>
                </a:lnTo>
                <a:lnTo>
                  <a:pt x="100" y="265"/>
                </a:lnTo>
                <a:lnTo>
                  <a:pt x="88" y="261"/>
                </a:lnTo>
                <a:lnTo>
                  <a:pt x="78" y="253"/>
                </a:lnTo>
                <a:lnTo>
                  <a:pt x="68" y="245"/>
                </a:lnTo>
                <a:lnTo>
                  <a:pt x="60" y="235"/>
                </a:lnTo>
                <a:lnTo>
                  <a:pt x="52" y="223"/>
                </a:lnTo>
                <a:lnTo>
                  <a:pt x="46" y="211"/>
                </a:lnTo>
                <a:lnTo>
                  <a:pt x="46" y="211"/>
                </a:lnTo>
                <a:lnTo>
                  <a:pt x="66" y="211"/>
                </a:lnTo>
                <a:lnTo>
                  <a:pt x="76" y="211"/>
                </a:lnTo>
                <a:lnTo>
                  <a:pt x="86" y="209"/>
                </a:lnTo>
                <a:lnTo>
                  <a:pt x="86" y="209"/>
                </a:lnTo>
                <a:lnTo>
                  <a:pt x="70" y="205"/>
                </a:lnTo>
                <a:lnTo>
                  <a:pt x="58" y="197"/>
                </a:lnTo>
                <a:lnTo>
                  <a:pt x="46" y="189"/>
                </a:lnTo>
                <a:lnTo>
                  <a:pt x="36" y="178"/>
                </a:lnTo>
                <a:lnTo>
                  <a:pt x="36" y="178"/>
                </a:lnTo>
                <a:lnTo>
                  <a:pt x="26" y="164"/>
                </a:lnTo>
                <a:lnTo>
                  <a:pt x="20" y="152"/>
                </a:lnTo>
                <a:lnTo>
                  <a:pt x="18" y="138"/>
                </a:lnTo>
                <a:lnTo>
                  <a:pt x="16" y="122"/>
                </a:lnTo>
                <a:lnTo>
                  <a:pt x="16" y="122"/>
                </a:lnTo>
                <a:lnTo>
                  <a:pt x="34" y="130"/>
                </a:lnTo>
                <a:lnTo>
                  <a:pt x="44" y="132"/>
                </a:lnTo>
                <a:lnTo>
                  <a:pt x="56" y="132"/>
                </a:lnTo>
                <a:lnTo>
                  <a:pt x="56" y="132"/>
                </a:lnTo>
                <a:lnTo>
                  <a:pt x="42" y="122"/>
                </a:lnTo>
                <a:lnTo>
                  <a:pt x="32" y="110"/>
                </a:lnTo>
                <a:lnTo>
                  <a:pt x="24" y="96"/>
                </a:lnTo>
                <a:lnTo>
                  <a:pt x="20" y="80"/>
                </a:lnTo>
                <a:lnTo>
                  <a:pt x="20" y="80"/>
                </a:lnTo>
                <a:lnTo>
                  <a:pt x="16" y="64"/>
                </a:lnTo>
                <a:lnTo>
                  <a:pt x="18" y="48"/>
                </a:lnTo>
                <a:lnTo>
                  <a:pt x="22" y="32"/>
                </a:lnTo>
                <a:lnTo>
                  <a:pt x="28" y="16"/>
                </a:lnTo>
                <a:lnTo>
                  <a:pt x="28" y="16"/>
                </a:lnTo>
                <a:lnTo>
                  <a:pt x="46" y="36"/>
                </a:lnTo>
                <a:lnTo>
                  <a:pt x="66" y="54"/>
                </a:lnTo>
                <a:lnTo>
                  <a:pt x="86" y="68"/>
                </a:lnTo>
                <a:lnTo>
                  <a:pt x="108" y="82"/>
                </a:lnTo>
                <a:lnTo>
                  <a:pt x="132" y="92"/>
                </a:lnTo>
                <a:lnTo>
                  <a:pt x="156" y="98"/>
                </a:lnTo>
                <a:lnTo>
                  <a:pt x="180" y="104"/>
                </a:lnTo>
                <a:lnTo>
                  <a:pt x="208" y="108"/>
                </a:lnTo>
                <a:lnTo>
                  <a:pt x="208" y="108"/>
                </a:lnTo>
                <a:lnTo>
                  <a:pt x="206" y="92"/>
                </a:lnTo>
                <a:lnTo>
                  <a:pt x="206" y="92"/>
                </a:lnTo>
                <a:lnTo>
                  <a:pt x="206" y="78"/>
                </a:lnTo>
                <a:lnTo>
                  <a:pt x="208" y="64"/>
                </a:lnTo>
                <a:lnTo>
                  <a:pt x="214" y="52"/>
                </a:lnTo>
                <a:lnTo>
                  <a:pt x="220" y="40"/>
                </a:lnTo>
                <a:lnTo>
                  <a:pt x="220" y="40"/>
                </a:lnTo>
                <a:lnTo>
                  <a:pt x="228" y="30"/>
                </a:lnTo>
                <a:lnTo>
                  <a:pt x="236" y="20"/>
                </a:lnTo>
                <a:lnTo>
                  <a:pt x="246" y="14"/>
                </a:lnTo>
                <a:lnTo>
                  <a:pt x="256" y="8"/>
                </a:lnTo>
                <a:lnTo>
                  <a:pt x="268" y="4"/>
                </a:lnTo>
                <a:lnTo>
                  <a:pt x="278" y="2"/>
                </a:lnTo>
                <a:lnTo>
                  <a:pt x="290" y="0"/>
                </a:lnTo>
                <a:lnTo>
                  <a:pt x="304" y="2"/>
                </a:lnTo>
                <a:lnTo>
                  <a:pt x="304" y="2"/>
                </a:lnTo>
                <a:lnTo>
                  <a:pt x="318" y="4"/>
                </a:lnTo>
                <a:lnTo>
                  <a:pt x="330" y="10"/>
                </a:lnTo>
                <a:lnTo>
                  <a:pt x="342" y="16"/>
                </a:lnTo>
                <a:lnTo>
                  <a:pt x="352" y="26"/>
                </a:lnTo>
                <a:lnTo>
                  <a:pt x="352" y="26"/>
                </a:lnTo>
                <a:lnTo>
                  <a:pt x="356" y="28"/>
                </a:lnTo>
                <a:lnTo>
                  <a:pt x="360" y="28"/>
                </a:lnTo>
                <a:lnTo>
                  <a:pt x="360" y="28"/>
                </a:lnTo>
                <a:lnTo>
                  <a:pt x="384" y="20"/>
                </a:lnTo>
                <a:lnTo>
                  <a:pt x="406" y="10"/>
                </a:lnTo>
                <a:lnTo>
                  <a:pt x="406" y="10"/>
                </a:lnTo>
                <a:lnTo>
                  <a:pt x="410" y="8"/>
                </a:lnTo>
                <a:lnTo>
                  <a:pt x="410" y="8"/>
                </a:lnTo>
                <a:lnTo>
                  <a:pt x="404" y="22"/>
                </a:lnTo>
                <a:lnTo>
                  <a:pt x="396" y="34"/>
                </a:lnTo>
                <a:lnTo>
                  <a:pt x="396" y="34"/>
                </a:lnTo>
                <a:lnTo>
                  <a:pt x="386" y="46"/>
                </a:lnTo>
                <a:lnTo>
                  <a:pt x="374" y="54"/>
                </a:lnTo>
                <a:lnTo>
                  <a:pt x="374" y="54"/>
                </a:lnTo>
                <a:lnTo>
                  <a:pt x="398" y="50"/>
                </a:lnTo>
                <a:lnTo>
                  <a:pt x="422" y="42"/>
                </a:lnTo>
                <a:lnTo>
                  <a:pt x="422" y="42"/>
                </a:lnTo>
                <a:lnTo>
                  <a:pt x="422" y="44"/>
                </a:lnTo>
                <a:lnTo>
                  <a:pt x="422" y="44"/>
                </a:lnTo>
                <a:lnTo>
                  <a:pt x="400" y="68"/>
                </a:lnTo>
                <a:lnTo>
                  <a:pt x="400" y="68"/>
                </a:lnTo>
                <a:lnTo>
                  <a:pt x="382" y="84"/>
                </a:lnTo>
                <a:lnTo>
                  <a:pt x="382" y="84"/>
                </a:lnTo>
                <a:lnTo>
                  <a:pt x="380" y="90"/>
                </a:lnTo>
                <a:lnTo>
                  <a:pt x="380" y="90"/>
                </a:lnTo>
                <a:lnTo>
                  <a:pt x="378" y="122"/>
                </a:lnTo>
                <a:lnTo>
                  <a:pt x="372" y="154"/>
                </a:lnTo>
                <a:lnTo>
                  <a:pt x="364" y="185"/>
                </a:lnTo>
                <a:lnTo>
                  <a:pt x="350" y="215"/>
                </a:lnTo>
                <a:lnTo>
                  <a:pt x="350" y="215"/>
                </a:lnTo>
                <a:lnTo>
                  <a:pt x="340" y="233"/>
                </a:lnTo>
                <a:lnTo>
                  <a:pt x="328" y="251"/>
                </a:lnTo>
                <a:lnTo>
                  <a:pt x="314" y="267"/>
                </a:lnTo>
                <a:lnTo>
                  <a:pt x="300" y="281"/>
                </a:lnTo>
                <a:lnTo>
                  <a:pt x="286" y="295"/>
                </a:lnTo>
                <a:lnTo>
                  <a:pt x="268" y="307"/>
                </a:lnTo>
                <a:lnTo>
                  <a:pt x="252" y="317"/>
                </a:lnTo>
                <a:lnTo>
                  <a:pt x="232" y="327"/>
                </a:lnTo>
                <a:lnTo>
                  <a:pt x="232" y="327"/>
                </a:lnTo>
                <a:lnTo>
                  <a:pt x="206" y="335"/>
                </a:lnTo>
                <a:lnTo>
                  <a:pt x="178" y="343"/>
                </a:lnTo>
                <a:lnTo>
                  <a:pt x="150" y="345"/>
                </a:lnTo>
                <a:lnTo>
                  <a:pt x="122" y="345"/>
                </a:lnTo>
                <a:lnTo>
                  <a:pt x="122" y="345"/>
                </a:lnTo>
                <a:lnTo>
                  <a:pt x="98" y="343"/>
                </a:lnTo>
                <a:lnTo>
                  <a:pt x="76" y="339"/>
                </a:lnTo>
                <a:lnTo>
                  <a:pt x="52" y="333"/>
                </a:lnTo>
                <a:lnTo>
                  <a:pt x="30" y="323"/>
                </a:lnTo>
                <a:lnTo>
                  <a:pt x="30" y="323"/>
                </a:lnTo>
                <a:lnTo>
                  <a:pt x="0" y="309"/>
                </a:lnTo>
                <a:lnTo>
                  <a:pt x="0" y="309"/>
                </a:lnTo>
                <a:lnTo>
                  <a:pt x="0" y="307"/>
                </a:lnTo>
                <a:lnTo>
                  <a:pt x="0" y="307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1B2A1-44BF-514C-9B61-0217872F1428}"/>
              </a:ext>
            </a:extLst>
          </p:cNvPr>
          <p:cNvGrpSpPr/>
          <p:nvPr userDrawn="1"/>
        </p:nvGrpSpPr>
        <p:grpSpPr>
          <a:xfrm>
            <a:off x="11633200" y="5715000"/>
            <a:ext cx="426580" cy="430518"/>
            <a:chOff x="2652713" y="4170363"/>
            <a:chExt cx="687388" cy="693738"/>
          </a:xfrm>
          <a:solidFill>
            <a:schemeClr val="bg1"/>
          </a:solidFill>
        </p:grpSpPr>
        <p:sp>
          <p:nvSpPr>
            <p:cNvPr id="11" name="Freeform 10">
              <a:hlinkClick r:id="rId5"/>
              <a:extLst>
                <a:ext uri="{FF2B5EF4-FFF2-40B4-BE49-F238E27FC236}">
                  <a16:creationId xmlns:a16="http://schemas.microsoft.com/office/drawing/2014/main" id="{8CA46077-2A23-5A4C-8DC1-E5A970057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2713" y="4170363"/>
              <a:ext cx="687388" cy="693738"/>
            </a:xfrm>
            <a:custGeom>
              <a:avLst/>
              <a:gdLst>
                <a:gd name="T0" fmla="*/ 0 w 433"/>
                <a:gd name="T1" fmla="*/ 233 h 437"/>
                <a:gd name="T2" fmla="*/ 0 w 433"/>
                <a:gd name="T3" fmla="*/ 205 h 437"/>
                <a:gd name="T4" fmla="*/ 0 w 433"/>
                <a:gd name="T5" fmla="*/ 201 h 437"/>
                <a:gd name="T6" fmla="*/ 4 w 433"/>
                <a:gd name="T7" fmla="*/ 168 h 437"/>
                <a:gd name="T8" fmla="*/ 16 w 433"/>
                <a:gd name="T9" fmla="*/ 136 h 437"/>
                <a:gd name="T10" fmla="*/ 28 w 433"/>
                <a:gd name="T11" fmla="*/ 110 h 437"/>
                <a:gd name="T12" fmla="*/ 60 w 433"/>
                <a:gd name="T13" fmla="*/ 66 h 437"/>
                <a:gd name="T14" fmla="*/ 80 w 433"/>
                <a:gd name="T15" fmla="*/ 48 h 437"/>
                <a:gd name="T16" fmla="*/ 130 w 433"/>
                <a:gd name="T17" fmla="*/ 18 h 437"/>
                <a:gd name="T18" fmla="*/ 188 w 433"/>
                <a:gd name="T19" fmla="*/ 2 h 437"/>
                <a:gd name="T20" fmla="*/ 204 w 433"/>
                <a:gd name="T21" fmla="*/ 0 h 437"/>
                <a:gd name="T22" fmla="*/ 230 w 433"/>
                <a:gd name="T23" fmla="*/ 0 h 437"/>
                <a:gd name="T24" fmla="*/ 232 w 433"/>
                <a:gd name="T25" fmla="*/ 2 h 437"/>
                <a:gd name="T26" fmla="*/ 266 w 433"/>
                <a:gd name="T27" fmla="*/ 6 h 437"/>
                <a:gd name="T28" fmla="*/ 292 w 433"/>
                <a:gd name="T29" fmla="*/ 14 h 437"/>
                <a:gd name="T30" fmla="*/ 338 w 433"/>
                <a:gd name="T31" fmla="*/ 38 h 437"/>
                <a:gd name="T32" fmla="*/ 360 w 433"/>
                <a:gd name="T33" fmla="*/ 56 h 437"/>
                <a:gd name="T34" fmla="*/ 400 w 433"/>
                <a:gd name="T35" fmla="*/ 102 h 437"/>
                <a:gd name="T36" fmla="*/ 411 w 433"/>
                <a:gd name="T37" fmla="*/ 122 h 437"/>
                <a:gd name="T38" fmla="*/ 427 w 433"/>
                <a:gd name="T39" fmla="*/ 166 h 437"/>
                <a:gd name="T40" fmla="*/ 431 w 433"/>
                <a:gd name="T41" fmla="*/ 189 h 437"/>
                <a:gd name="T42" fmla="*/ 433 w 433"/>
                <a:gd name="T43" fmla="*/ 205 h 437"/>
                <a:gd name="T44" fmla="*/ 433 w 433"/>
                <a:gd name="T45" fmla="*/ 233 h 437"/>
                <a:gd name="T46" fmla="*/ 431 w 433"/>
                <a:gd name="T47" fmla="*/ 249 h 437"/>
                <a:gd name="T48" fmla="*/ 423 w 433"/>
                <a:gd name="T49" fmla="*/ 285 h 437"/>
                <a:gd name="T50" fmla="*/ 409 w 433"/>
                <a:gd name="T51" fmla="*/ 317 h 437"/>
                <a:gd name="T52" fmla="*/ 396 w 433"/>
                <a:gd name="T53" fmla="*/ 341 h 437"/>
                <a:gd name="T54" fmla="*/ 362 w 433"/>
                <a:gd name="T55" fmla="*/ 379 h 437"/>
                <a:gd name="T56" fmla="*/ 342 w 433"/>
                <a:gd name="T57" fmla="*/ 395 h 437"/>
                <a:gd name="T58" fmla="*/ 296 w 433"/>
                <a:gd name="T59" fmla="*/ 421 h 437"/>
                <a:gd name="T60" fmla="*/ 246 w 433"/>
                <a:gd name="T61" fmla="*/ 435 h 437"/>
                <a:gd name="T62" fmla="*/ 230 w 433"/>
                <a:gd name="T63" fmla="*/ 437 h 437"/>
                <a:gd name="T64" fmla="*/ 204 w 433"/>
                <a:gd name="T65" fmla="*/ 437 h 437"/>
                <a:gd name="T66" fmla="*/ 188 w 433"/>
                <a:gd name="T67" fmla="*/ 435 h 437"/>
                <a:gd name="T68" fmla="*/ 170 w 433"/>
                <a:gd name="T69" fmla="*/ 431 h 437"/>
                <a:gd name="T70" fmla="*/ 134 w 433"/>
                <a:gd name="T71" fmla="*/ 421 h 437"/>
                <a:gd name="T72" fmla="*/ 118 w 433"/>
                <a:gd name="T73" fmla="*/ 413 h 437"/>
                <a:gd name="T74" fmla="*/ 74 w 433"/>
                <a:gd name="T75" fmla="*/ 383 h 437"/>
                <a:gd name="T76" fmla="*/ 40 w 433"/>
                <a:gd name="T77" fmla="*/ 345 h 437"/>
                <a:gd name="T78" fmla="*/ 26 w 433"/>
                <a:gd name="T79" fmla="*/ 323 h 437"/>
                <a:gd name="T80" fmla="*/ 6 w 433"/>
                <a:gd name="T81" fmla="*/ 273 h 437"/>
                <a:gd name="T82" fmla="*/ 2 w 433"/>
                <a:gd name="T83" fmla="*/ 247 h 437"/>
                <a:gd name="T84" fmla="*/ 0 w 433"/>
                <a:gd name="T85" fmla="*/ 23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3" h="437">
                  <a:moveTo>
                    <a:pt x="0" y="233"/>
                  </a:moveTo>
                  <a:lnTo>
                    <a:pt x="0" y="233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" y="185"/>
                  </a:lnTo>
                  <a:lnTo>
                    <a:pt x="4" y="168"/>
                  </a:lnTo>
                  <a:lnTo>
                    <a:pt x="10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28" y="110"/>
                  </a:lnTo>
                  <a:lnTo>
                    <a:pt x="42" y="88"/>
                  </a:lnTo>
                  <a:lnTo>
                    <a:pt x="60" y="6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104" y="32"/>
                  </a:lnTo>
                  <a:lnTo>
                    <a:pt x="130" y="18"/>
                  </a:lnTo>
                  <a:lnTo>
                    <a:pt x="158" y="8"/>
                  </a:lnTo>
                  <a:lnTo>
                    <a:pt x="188" y="2"/>
                  </a:lnTo>
                  <a:lnTo>
                    <a:pt x="188" y="2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66" y="6"/>
                  </a:lnTo>
                  <a:lnTo>
                    <a:pt x="266" y="6"/>
                  </a:lnTo>
                  <a:lnTo>
                    <a:pt x="292" y="14"/>
                  </a:lnTo>
                  <a:lnTo>
                    <a:pt x="316" y="24"/>
                  </a:lnTo>
                  <a:lnTo>
                    <a:pt x="338" y="38"/>
                  </a:lnTo>
                  <a:lnTo>
                    <a:pt x="360" y="56"/>
                  </a:lnTo>
                  <a:lnTo>
                    <a:pt x="360" y="56"/>
                  </a:lnTo>
                  <a:lnTo>
                    <a:pt x="382" y="78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11" y="122"/>
                  </a:lnTo>
                  <a:lnTo>
                    <a:pt x="419" y="144"/>
                  </a:lnTo>
                  <a:lnTo>
                    <a:pt x="427" y="166"/>
                  </a:lnTo>
                  <a:lnTo>
                    <a:pt x="431" y="189"/>
                  </a:lnTo>
                  <a:lnTo>
                    <a:pt x="431" y="189"/>
                  </a:lnTo>
                  <a:lnTo>
                    <a:pt x="433" y="205"/>
                  </a:lnTo>
                  <a:lnTo>
                    <a:pt x="433" y="205"/>
                  </a:lnTo>
                  <a:lnTo>
                    <a:pt x="433" y="233"/>
                  </a:lnTo>
                  <a:lnTo>
                    <a:pt x="433" y="233"/>
                  </a:lnTo>
                  <a:lnTo>
                    <a:pt x="431" y="249"/>
                  </a:lnTo>
                  <a:lnTo>
                    <a:pt x="431" y="249"/>
                  </a:lnTo>
                  <a:lnTo>
                    <a:pt x="427" y="267"/>
                  </a:lnTo>
                  <a:lnTo>
                    <a:pt x="423" y="285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409" y="317"/>
                  </a:lnTo>
                  <a:lnTo>
                    <a:pt x="396" y="341"/>
                  </a:lnTo>
                  <a:lnTo>
                    <a:pt x="380" y="361"/>
                  </a:lnTo>
                  <a:lnTo>
                    <a:pt x="362" y="379"/>
                  </a:lnTo>
                  <a:lnTo>
                    <a:pt x="342" y="395"/>
                  </a:lnTo>
                  <a:lnTo>
                    <a:pt x="342" y="395"/>
                  </a:lnTo>
                  <a:lnTo>
                    <a:pt x="320" y="409"/>
                  </a:lnTo>
                  <a:lnTo>
                    <a:pt x="296" y="421"/>
                  </a:lnTo>
                  <a:lnTo>
                    <a:pt x="272" y="429"/>
                  </a:lnTo>
                  <a:lnTo>
                    <a:pt x="246" y="435"/>
                  </a:lnTo>
                  <a:lnTo>
                    <a:pt x="246" y="435"/>
                  </a:lnTo>
                  <a:lnTo>
                    <a:pt x="230" y="437"/>
                  </a:lnTo>
                  <a:lnTo>
                    <a:pt x="230" y="437"/>
                  </a:lnTo>
                  <a:lnTo>
                    <a:pt x="204" y="437"/>
                  </a:lnTo>
                  <a:lnTo>
                    <a:pt x="204" y="437"/>
                  </a:lnTo>
                  <a:lnTo>
                    <a:pt x="188" y="435"/>
                  </a:lnTo>
                  <a:lnTo>
                    <a:pt x="188" y="435"/>
                  </a:lnTo>
                  <a:lnTo>
                    <a:pt x="170" y="431"/>
                  </a:lnTo>
                  <a:lnTo>
                    <a:pt x="152" y="427"/>
                  </a:lnTo>
                  <a:lnTo>
                    <a:pt x="134" y="421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96" y="399"/>
                  </a:lnTo>
                  <a:lnTo>
                    <a:pt x="74" y="383"/>
                  </a:lnTo>
                  <a:lnTo>
                    <a:pt x="56" y="365"/>
                  </a:lnTo>
                  <a:lnTo>
                    <a:pt x="40" y="345"/>
                  </a:lnTo>
                  <a:lnTo>
                    <a:pt x="40" y="345"/>
                  </a:lnTo>
                  <a:lnTo>
                    <a:pt x="26" y="323"/>
                  </a:lnTo>
                  <a:lnTo>
                    <a:pt x="14" y="299"/>
                  </a:lnTo>
                  <a:lnTo>
                    <a:pt x="6" y="273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ACC6D88-0AF9-B74C-849F-4EE732954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2588" y="4389438"/>
              <a:ext cx="190500" cy="252413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159 h 159"/>
                <a:gd name="T4" fmla="*/ 0 w 120"/>
                <a:gd name="T5" fmla="*/ 0 h 159"/>
                <a:gd name="T6" fmla="*/ 0 w 120"/>
                <a:gd name="T7" fmla="*/ 0 h 159"/>
                <a:gd name="T8" fmla="*/ 120 w 120"/>
                <a:gd name="T9" fmla="*/ 81 h 159"/>
                <a:gd name="T10" fmla="*/ 120 w 120"/>
                <a:gd name="T11" fmla="*/ 81 h 159"/>
                <a:gd name="T12" fmla="*/ 0 w 120"/>
                <a:gd name="T13" fmla="*/ 159 h 159"/>
                <a:gd name="T14" fmla="*/ 0 w 12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0" y="15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EC9658BF-C4FE-4A4F-9BEB-82B19989885D}"/>
              </a:ext>
            </a:extLst>
          </p:cNvPr>
          <p:cNvSpPr>
            <a:spLocks/>
          </p:cNvSpPr>
          <p:nvPr userDrawn="1"/>
        </p:nvSpPr>
        <p:spPr bwMode="auto">
          <a:xfrm>
            <a:off x="9922423" y="5805742"/>
            <a:ext cx="286764" cy="289860"/>
          </a:xfrm>
          <a:custGeom>
            <a:avLst/>
            <a:gdLst>
              <a:gd name="T0" fmla="*/ 0 w 278"/>
              <a:gd name="T1" fmla="*/ 281 h 281"/>
              <a:gd name="T2" fmla="*/ 0 w 278"/>
              <a:gd name="T3" fmla="*/ 8 h 281"/>
              <a:gd name="T4" fmla="*/ 4 w 278"/>
              <a:gd name="T5" fmla="*/ 6 h 281"/>
              <a:gd name="T6" fmla="*/ 88 w 278"/>
              <a:gd name="T7" fmla="*/ 6 h 281"/>
              <a:gd name="T8" fmla="*/ 92 w 278"/>
              <a:gd name="T9" fmla="*/ 12 h 281"/>
              <a:gd name="T10" fmla="*/ 92 w 278"/>
              <a:gd name="T11" fmla="*/ 46 h 281"/>
              <a:gd name="T12" fmla="*/ 100 w 278"/>
              <a:gd name="T13" fmla="*/ 34 h 281"/>
              <a:gd name="T14" fmla="*/ 112 w 278"/>
              <a:gd name="T15" fmla="*/ 20 h 281"/>
              <a:gd name="T16" fmla="*/ 142 w 278"/>
              <a:gd name="T17" fmla="*/ 4 h 281"/>
              <a:gd name="T18" fmla="*/ 160 w 278"/>
              <a:gd name="T19" fmla="*/ 2 h 281"/>
              <a:gd name="T20" fmla="*/ 192 w 278"/>
              <a:gd name="T21" fmla="*/ 2 h 281"/>
              <a:gd name="T22" fmla="*/ 222 w 278"/>
              <a:gd name="T23" fmla="*/ 12 h 281"/>
              <a:gd name="T24" fmla="*/ 234 w 278"/>
              <a:gd name="T25" fmla="*/ 18 h 281"/>
              <a:gd name="T26" fmla="*/ 254 w 278"/>
              <a:gd name="T27" fmla="*/ 38 h 281"/>
              <a:gd name="T28" fmla="*/ 262 w 278"/>
              <a:gd name="T29" fmla="*/ 50 h 281"/>
              <a:gd name="T30" fmla="*/ 274 w 278"/>
              <a:gd name="T31" fmla="*/ 84 h 281"/>
              <a:gd name="T32" fmla="*/ 278 w 278"/>
              <a:gd name="T33" fmla="*/ 123 h 281"/>
              <a:gd name="T34" fmla="*/ 278 w 278"/>
              <a:gd name="T35" fmla="*/ 279 h 281"/>
              <a:gd name="T36" fmla="*/ 278 w 278"/>
              <a:gd name="T37" fmla="*/ 281 h 281"/>
              <a:gd name="T38" fmla="*/ 186 w 278"/>
              <a:gd name="T39" fmla="*/ 281 h 281"/>
              <a:gd name="T40" fmla="*/ 186 w 278"/>
              <a:gd name="T41" fmla="*/ 277 h 281"/>
              <a:gd name="T42" fmla="*/ 186 w 278"/>
              <a:gd name="T43" fmla="*/ 137 h 281"/>
              <a:gd name="T44" fmla="*/ 186 w 278"/>
              <a:gd name="T45" fmla="*/ 119 h 281"/>
              <a:gd name="T46" fmla="*/ 182 w 278"/>
              <a:gd name="T47" fmla="*/ 101 h 281"/>
              <a:gd name="T48" fmla="*/ 164 w 278"/>
              <a:gd name="T49" fmla="*/ 78 h 281"/>
              <a:gd name="T50" fmla="*/ 138 w 278"/>
              <a:gd name="T51" fmla="*/ 72 h 281"/>
              <a:gd name="T52" fmla="*/ 122 w 278"/>
              <a:gd name="T53" fmla="*/ 76 h 281"/>
              <a:gd name="T54" fmla="*/ 100 w 278"/>
              <a:gd name="T55" fmla="*/ 94 h 281"/>
              <a:gd name="T56" fmla="*/ 94 w 278"/>
              <a:gd name="T57" fmla="*/ 109 h 281"/>
              <a:gd name="T58" fmla="*/ 92 w 278"/>
              <a:gd name="T59" fmla="*/ 131 h 281"/>
              <a:gd name="T60" fmla="*/ 92 w 278"/>
              <a:gd name="T61" fmla="*/ 277 h 281"/>
              <a:gd name="T62" fmla="*/ 90 w 278"/>
              <a:gd name="T63" fmla="*/ 281 h 281"/>
              <a:gd name="T64" fmla="*/ 88 w 278"/>
              <a:gd name="T65" fmla="*/ 281 h 281"/>
              <a:gd name="T66" fmla="*/ 6 w 278"/>
              <a:gd name="T67" fmla="*/ 281 h 281"/>
              <a:gd name="T68" fmla="*/ 0 w 278"/>
              <a:gd name="T6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8" h="281">
                <a:moveTo>
                  <a:pt x="0" y="281"/>
                </a:moveTo>
                <a:lnTo>
                  <a:pt x="0" y="281"/>
                </a:lnTo>
                <a:lnTo>
                  <a:pt x="0" y="8"/>
                </a:lnTo>
                <a:lnTo>
                  <a:pt x="0" y="8"/>
                </a:lnTo>
                <a:lnTo>
                  <a:pt x="4" y="6"/>
                </a:lnTo>
                <a:lnTo>
                  <a:pt x="4" y="6"/>
                </a:lnTo>
                <a:lnTo>
                  <a:pt x="88" y="6"/>
                </a:lnTo>
                <a:lnTo>
                  <a:pt x="88" y="6"/>
                </a:lnTo>
                <a:lnTo>
                  <a:pt x="90" y="8"/>
                </a:lnTo>
                <a:lnTo>
                  <a:pt x="92" y="12"/>
                </a:lnTo>
                <a:lnTo>
                  <a:pt x="92" y="12"/>
                </a:lnTo>
                <a:lnTo>
                  <a:pt x="92" y="46"/>
                </a:lnTo>
                <a:lnTo>
                  <a:pt x="92" y="46"/>
                </a:lnTo>
                <a:lnTo>
                  <a:pt x="100" y="34"/>
                </a:lnTo>
                <a:lnTo>
                  <a:pt x="100" y="34"/>
                </a:lnTo>
                <a:lnTo>
                  <a:pt x="112" y="20"/>
                </a:lnTo>
                <a:lnTo>
                  <a:pt x="126" y="12"/>
                </a:lnTo>
                <a:lnTo>
                  <a:pt x="142" y="4"/>
                </a:lnTo>
                <a:lnTo>
                  <a:pt x="160" y="2"/>
                </a:lnTo>
                <a:lnTo>
                  <a:pt x="160" y="2"/>
                </a:lnTo>
                <a:lnTo>
                  <a:pt x="176" y="0"/>
                </a:lnTo>
                <a:lnTo>
                  <a:pt x="192" y="2"/>
                </a:lnTo>
                <a:lnTo>
                  <a:pt x="206" y="6"/>
                </a:lnTo>
                <a:lnTo>
                  <a:pt x="222" y="12"/>
                </a:lnTo>
                <a:lnTo>
                  <a:pt x="222" y="12"/>
                </a:lnTo>
                <a:lnTo>
                  <a:pt x="234" y="18"/>
                </a:lnTo>
                <a:lnTo>
                  <a:pt x="244" y="28"/>
                </a:lnTo>
                <a:lnTo>
                  <a:pt x="254" y="38"/>
                </a:lnTo>
                <a:lnTo>
                  <a:pt x="262" y="50"/>
                </a:lnTo>
                <a:lnTo>
                  <a:pt x="262" y="50"/>
                </a:lnTo>
                <a:lnTo>
                  <a:pt x="270" y="66"/>
                </a:lnTo>
                <a:lnTo>
                  <a:pt x="274" y="84"/>
                </a:lnTo>
                <a:lnTo>
                  <a:pt x="276" y="105"/>
                </a:lnTo>
                <a:lnTo>
                  <a:pt x="278" y="123"/>
                </a:lnTo>
                <a:lnTo>
                  <a:pt x="278" y="123"/>
                </a:lnTo>
                <a:lnTo>
                  <a:pt x="278" y="279"/>
                </a:lnTo>
                <a:lnTo>
                  <a:pt x="278" y="279"/>
                </a:lnTo>
                <a:lnTo>
                  <a:pt x="278" y="281"/>
                </a:lnTo>
                <a:lnTo>
                  <a:pt x="278" y="281"/>
                </a:lnTo>
                <a:lnTo>
                  <a:pt x="186" y="281"/>
                </a:lnTo>
                <a:lnTo>
                  <a:pt x="186" y="281"/>
                </a:lnTo>
                <a:lnTo>
                  <a:pt x="186" y="277"/>
                </a:lnTo>
                <a:lnTo>
                  <a:pt x="186" y="277"/>
                </a:lnTo>
                <a:lnTo>
                  <a:pt x="186" y="137"/>
                </a:lnTo>
                <a:lnTo>
                  <a:pt x="186" y="137"/>
                </a:lnTo>
                <a:lnTo>
                  <a:pt x="186" y="119"/>
                </a:lnTo>
                <a:lnTo>
                  <a:pt x="182" y="101"/>
                </a:lnTo>
                <a:lnTo>
                  <a:pt x="182" y="101"/>
                </a:lnTo>
                <a:lnTo>
                  <a:pt x="174" y="88"/>
                </a:lnTo>
                <a:lnTo>
                  <a:pt x="164" y="78"/>
                </a:lnTo>
                <a:lnTo>
                  <a:pt x="152" y="74"/>
                </a:lnTo>
                <a:lnTo>
                  <a:pt x="138" y="72"/>
                </a:lnTo>
                <a:lnTo>
                  <a:pt x="138" y="72"/>
                </a:lnTo>
                <a:lnTo>
                  <a:pt x="122" y="76"/>
                </a:lnTo>
                <a:lnTo>
                  <a:pt x="110" y="84"/>
                </a:lnTo>
                <a:lnTo>
                  <a:pt x="100" y="94"/>
                </a:lnTo>
                <a:lnTo>
                  <a:pt x="94" y="109"/>
                </a:lnTo>
                <a:lnTo>
                  <a:pt x="94" y="109"/>
                </a:lnTo>
                <a:lnTo>
                  <a:pt x="92" y="119"/>
                </a:lnTo>
                <a:lnTo>
                  <a:pt x="92" y="131"/>
                </a:lnTo>
                <a:lnTo>
                  <a:pt x="92" y="131"/>
                </a:lnTo>
                <a:lnTo>
                  <a:pt x="92" y="277"/>
                </a:lnTo>
                <a:lnTo>
                  <a:pt x="92" y="277"/>
                </a:lnTo>
                <a:lnTo>
                  <a:pt x="90" y="281"/>
                </a:lnTo>
                <a:lnTo>
                  <a:pt x="88" y="281"/>
                </a:lnTo>
                <a:lnTo>
                  <a:pt x="88" y="281"/>
                </a:lnTo>
                <a:lnTo>
                  <a:pt x="6" y="281"/>
                </a:lnTo>
                <a:lnTo>
                  <a:pt x="6" y="281"/>
                </a:lnTo>
                <a:lnTo>
                  <a:pt x="0" y="281"/>
                </a:lnTo>
                <a:lnTo>
                  <a:pt x="0" y="281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1F444A4B-99D0-B749-BAF2-0EBE5941DF6E}"/>
              </a:ext>
            </a:extLst>
          </p:cNvPr>
          <p:cNvSpPr>
            <a:spLocks/>
          </p:cNvSpPr>
          <p:nvPr userDrawn="1"/>
        </p:nvSpPr>
        <p:spPr bwMode="auto">
          <a:xfrm>
            <a:off x="9779040" y="5811932"/>
            <a:ext cx="91806" cy="283670"/>
          </a:xfrm>
          <a:custGeom>
            <a:avLst/>
            <a:gdLst>
              <a:gd name="T0" fmla="*/ 89 w 89"/>
              <a:gd name="T1" fmla="*/ 275 h 275"/>
              <a:gd name="T2" fmla="*/ 89 w 89"/>
              <a:gd name="T3" fmla="*/ 275 h 275"/>
              <a:gd name="T4" fmla="*/ 85 w 89"/>
              <a:gd name="T5" fmla="*/ 275 h 275"/>
              <a:gd name="T6" fmla="*/ 85 w 89"/>
              <a:gd name="T7" fmla="*/ 275 h 275"/>
              <a:gd name="T8" fmla="*/ 4 w 89"/>
              <a:gd name="T9" fmla="*/ 275 h 275"/>
              <a:gd name="T10" fmla="*/ 4 w 89"/>
              <a:gd name="T11" fmla="*/ 275 h 275"/>
              <a:gd name="T12" fmla="*/ 0 w 89"/>
              <a:gd name="T13" fmla="*/ 275 h 275"/>
              <a:gd name="T14" fmla="*/ 0 w 89"/>
              <a:gd name="T15" fmla="*/ 271 h 275"/>
              <a:gd name="T16" fmla="*/ 0 w 89"/>
              <a:gd name="T17" fmla="*/ 271 h 275"/>
              <a:gd name="T18" fmla="*/ 0 w 89"/>
              <a:gd name="T19" fmla="*/ 4 h 275"/>
              <a:gd name="T20" fmla="*/ 0 w 89"/>
              <a:gd name="T21" fmla="*/ 4 h 275"/>
              <a:gd name="T22" fmla="*/ 0 w 89"/>
              <a:gd name="T23" fmla="*/ 2 h 275"/>
              <a:gd name="T24" fmla="*/ 4 w 89"/>
              <a:gd name="T25" fmla="*/ 0 h 275"/>
              <a:gd name="T26" fmla="*/ 4 w 89"/>
              <a:gd name="T27" fmla="*/ 0 h 275"/>
              <a:gd name="T28" fmla="*/ 85 w 89"/>
              <a:gd name="T29" fmla="*/ 0 h 275"/>
              <a:gd name="T30" fmla="*/ 85 w 89"/>
              <a:gd name="T31" fmla="*/ 0 h 275"/>
              <a:gd name="T32" fmla="*/ 89 w 89"/>
              <a:gd name="T33" fmla="*/ 2 h 275"/>
              <a:gd name="T34" fmla="*/ 89 w 89"/>
              <a:gd name="T35" fmla="*/ 2 h 275"/>
              <a:gd name="T36" fmla="*/ 89 w 89"/>
              <a:gd name="T37" fmla="*/ 275 h 275"/>
              <a:gd name="T38" fmla="*/ 89 w 89"/>
              <a:gd name="T3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275">
                <a:moveTo>
                  <a:pt x="89" y="275"/>
                </a:moveTo>
                <a:lnTo>
                  <a:pt x="89" y="275"/>
                </a:lnTo>
                <a:lnTo>
                  <a:pt x="85" y="275"/>
                </a:lnTo>
                <a:lnTo>
                  <a:pt x="85" y="275"/>
                </a:lnTo>
                <a:lnTo>
                  <a:pt x="4" y="275"/>
                </a:lnTo>
                <a:lnTo>
                  <a:pt x="4" y="275"/>
                </a:lnTo>
                <a:lnTo>
                  <a:pt x="0" y="275"/>
                </a:lnTo>
                <a:lnTo>
                  <a:pt x="0" y="271"/>
                </a:lnTo>
                <a:lnTo>
                  <a:pt x="0" y="271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85" y="0"/>
                </a:lnTo>
                <a:lnTo>
                  <a:pt x="85" y="0"/>
                </a:lnTo>
                <a:lnTo>
                  <a:pt x="89" y="2"/>
                </a:lnTo>
                <a:lnTo>
                  <a:pt x="89" y="2"/>
                </a:lnTo>
                <a:lnTo>
                  <a:pt x="89" y="275"/>
                </a:lnTo>
                <a:lnTo>
                  <a:pt x="89" y="275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022A10E-98EC-6B4D-B95E-C823A7C47B8C}"/>
              </a:ext>
            </a:extLst>
          </p:cNvPr>
          <p:cNvSpPr>
            <a:spLocks/>
          </p:cNvSpPr>
          <p:nvPr userDrawn="1"/>
        </p:nvSpPr>
        <p:spPr bwMode="auto">
          <a:xfrm>
            <a:off x="9772851" y="5677833"/>
            <a:ext cx="104184" cy="96964"/>
          </a:xfrm>
          <a:custGeom>
            <a:avLst/>
            <a:gdLst>
              <a:gd name="T0" fmla="*/ 49 w 101"/>
              <a:gd name="T1" fmla="*/ 94 h 94"/>
              <a:gd name="T2" fmla="*/ 49 w 101"/>
              <a:gd name="T3" fmla="*/ 94 h 94"/>
              <a:gd name="T4" fmla="*/ 38 w 101"/>
              <a:gd name="T5" fmla="*/ 92 h 94"/>
              <a:gd name="T6" fmla="*/ 26 w 101"/>
              <a:gd name="T7" fmla="*/ 88 h 94"/>
              <a:gd name="T8" fmla="*/ 16 w 101"/>
              <a:gd name="T9" fmla="*/ 82 h 94"/>
              <a:gd name="T10" fmla="*/ 8 w 101"/>
              <a:gd name="T11" fmla="*/ 72 h 94"/>
              <a:gd name="T12" fmla="*/ 8 w 101"/>
              <a:gd name="T13" fmla="*/ 72 h 94"/>
              <a:gd name="T14" fmla="*/ 4 w 101"/>
              <a:gd name="T15" fmla="*/ 62 h 94"/>
              <a:gd name="T16" fmla="*/ 0 w 101"/>
              <a:gd name="T17" fmla="*/ 52 h 94"/>
              <a:gd name="T18" fmla="*/ 0 w 101"/>
              <a:gd name="T19" fmla="*/ 42 h 94"/>
              <a:gd name="T20" fmla="*/ 2 w 101"/>
              <a:gd name="T21" fmla="*/ 32 h 94"/>
              <a:gd name="T22" fmla="*/ 6 w 101"/>
              <a:gd name="T23" fmla="*/ 22 h 94"/>
              <a:gd name="T24" fmla="*/ 14 w 101"/>
              <a:gd name="T25" fmla="*/ 14 h 94"/>
              <a:gd name="T26" fmla="*/ 22 w 101"/>
              <a:gd name="T27" fmla="*/ 6 h 94"/>
              <a:gd name="T28" fmla="*/ 34 w 101"/>
              <a:gd name="T29" fmla="*/ 2 h 94"/>
              <a:gd name="T30" fmla="*/ 34 w 101"/>
              <a:gd name="T31" fmla="*/ 2 h 94"/>
              <a:gd name="T32" fmla="*/ 45 w 101"/>
              <a:gd name="T33" fmla="*/ 0 h 94"/>
              <a:gd name="T34" fmla="*/ 59 w 101"/>
              <a:gd name="T35" fmla="*/ 0 h 94"/>
              <a:gd name="T36" fmla="*/ 71 w 101"/>
              <a:gd name="T37" fmla="*/ 2 h 94"/>
              <a:gd name="T38" fmla="*/ 83 w 101"/>
              <a:gd name="T39" fmla="*/ 8 h 94"/>
              <a:gd name="T40" fmla="*/ 83 w 101"/>
              <a:gd name="T41" fmla="*/ 8 h 94"/>
              <a:gd name="T42" fmla="*/ 91 w 101"/>
              <a:gd name="T43" fmla="*/ 18 h 94"/>
              <a:gd name="T44" fmla="*/ 99 w 101"/>
              <a:gd name="T45" fmla="*/ 28 h 94"/>
              <a:gd name="T46" fmla="*/ 101 w 101"/>
              <a:gd name="T47" fmla="*/ 40 h 94"/>
              <a:gd name="T48" fmla="*/ 101 w 101"/>
              <a:gd name="T49" fmla="*/ 54 h 94"/>
              <a:gd name="T50" fmla="*/ 101 w 101"/>
              <a:gd name="T51" fmla="*/ 54 h 94"/>
              <a:gd name="T52" fmla="*/ 97 w 101"/>
              <a:gd name="T53" fmla="*/ 66 h 94"/>
              <a:gd name="T54" fmla="*/ 91 w 101"/>
              <a:gd name="T55" fmla="*/ 76 h 94"/>
              <a:gd name="T56" fmla="*/ 83 w 101"/>
              <a:gd name="T57" fmla="*/ 84 h 94"/>
              <a:gd name="T58" fmla="*/ 71 w 101"/>
              <a:gd name="T59" fmla="*/ 90 h 94"/>
              <a:gd name="T60" fmla="*/ 71 w 101"/>
              <a:gd name="T61" fmla="*/ 90 h 94"/>
              <a:gd name="T62" fmla="*/ 61 w 101"/>
              <a:gd name="T63" fmla="*/ 92 h 94"/>
              <a:gd name="T64" fmla="*/ 51 w 101"/>
              <a:gd name="T65" fmla="*/ 94 h 94"/>
              <a:gd name="T66" fmla="*/ 51 w 101"/>
              <a:gd name="T67" fmla="*/ 94 h 94"/>
              <a:gd name="T68" fmla="*/ 49 w 101"/>
              <a:gd name="T69" fmla="*/ 94 h 94"/>
              <a:gd name="T70" fmla="*/ 49 w 101"/>
              <a:gd name="T7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94">
                <a:moveTo>
                  <a:pt x="49" y="94"/>
                </a:moveTo>
                <a:lnTo>
                  <a:pt x="49" y="94"/>
                </a:lnTo>
                <a:lnTo>
                  <a:pt x="38" y="92"/>
                </a:lnTo>
                <a:lnTo>
                  <a:pt x="26" y="88"/>
                </a:lnTo>
                <a:lnTo>
                  <a:pt x="16" y="82"/>
                </a:lnTo>
                <a:lnTo>
                  <a:pt x="8" y="72"/>
                </a:lnTo>
                <a:lnTo>
                  <a:pt x="8" y="72"/>
                </a:lnTo>
                <a:lnTo>
                  <a:pt x="4" y="62"/>
                </a:lnTo>
                <a:lnTo>
                  <a:pt x="0" y="52"/>
                </a:lnTo>
                <a:lnTo>
                  <a:pt x="0" y="42"/>
                </a:lnTo>
                <a:lnTo>
                  <a:pt x="2" y="32"/>
                </a:lnTo>
                <a:lnTo>
                  <a:pt x="6" y="22"/>
                </a:lnTo>
                <a:lnTo>
                  <a:pt x="14" y="14"/>
                </a:lnTo>
                <a:lnTo>
                  <a:pt x="22" y="6"/>
                </a:lnTo>
                <a:lnTo>
                  <a:pt x="34" y="2"/>
                </a:lnTo>
                <a:lnTo>
                  <a:pt x="34" y="2"/>
                </a:lnTo>
                <a:lnTo>
                  <a:pt x="45" y="0"/>
                </a:lnTo>
                <a:lnTo>
                  <a:pt x="59" y="0"/>
                </a:lnTo>
                <a:lnTo>
                  <a:pt x="71" y="2"/>
                </a:lnTo>
                <a:lnTo>
                  <a:pt x="83" y="8"/>
                </a:lnTo>
                <a:lnTo>
                  <a:pt x="83" y="8"/>
                </a:lnTo>
                <a:lnTo>
                  <a:pt x="91" y="18"/>
                </a:lnTo>
                <a:lnTo>
                  <a:pt x="99" y="28"/>
                </a:lnTo>
                <a:lnTo>
                  <a:pt x="101" y="40"/>
                </a:lnTo>
                <a:lnTo>
                  <a:pt x="101" y="54"/>
                </a:lnTo>
                <a:lnTo>
                  <a:pt x="101" y="54"/>
                </a:lnTo>
                <a:lnTo>
                  <a:pt x="97" y="66"/>
                </a:lnTo>
                <a:lnTo>
                  <a:pt x="91" y="76"/>
                </a:lnTo>
                <a:lnTo>
                  <a:pt x="83" y="84"/>
                </a:lnTo>
                <a:lnTo>
                  <a:pt x="71" y="90"/>
                </a:lnTo>
                <a:lnTo>
                  <a:pt x="71" y="90"/>
                </a:lnTo>
                <a:lnTo>
                  <a:pt x="61" y="92"/>
                </a:lnTo>
                <a:lnTo>
                  <a:pt x="51" y="94"/>
                </a:lnTo>
                <a:lnTo>
                  <a:pt x="51" y="94"/>
                </a:lnTo>
                <a:lnTo>
                  <a:pt x="49" y="94"/>
                </a:lnTo>
                <a:lnTo>
                  <a:pt x="49" y="94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2">
            <a:hlinkClick r:id="rId6"/>
            <a:extLst>
              <a:ext uri="{FF2B5EF4-FFF2-40B4-BE49-F238E27FC236}">
                <a16:creationId xmlns:a16="http://schemas.microsoft.com/office/drawing/2014/main" id="{557D7513-4F27-6546-BB47-1F0776A61A17}"/>
              </a:ext>
            </a:extLst>
          </p:cNvPr>
          <p:cNvSpPr>
            <a:spLocks/>
          </p:cNvSpPr>
          <p:nvPr userDrawn="1"/>
        </p:nvSpPr>
        <p:spPr bwMode="auto">
          <a:xfrm>
            <a:off x="10496531" y="5696119"/>
            <a:ext cx="202064" cy="440212"/>
          </a:xfrm>
          <a:custGeom>
            <a:avLst/>
            <a:gdLst>
              <a:gd name="T0" fmla="*/ 92 w 140"/>
              <a:gd name="T1" fmla="*/ 152 h 305"/>
              <a:gd name="T2" fmla="*/ 92 w 140"/>
              <a:gd name="T3" fmla="*/ 152 h 305"/>
              <a:gd name="T4" fmla="*/ 92 w 140"/>
              <a:gd name="T5" fmla="*/ 305 h 305"/>
              <a:gd name="T6" fmla="*/ 92 w 140"/>
              <a:gd name="T7" fmla="*/ 305 h 305"/>
              <a:gd name="T8" fmla="*/ 30 w 140"/>
              <a:gd name="T9" fmla="*/ 305 h 305"/>
              <a:gd name="T10" fmla="*/ 30 w 140"/>
              <a:gd name="T11" fmla="*/ 305 h 305"/>
              <a:gd name="T12" fmla="*/ 30 w 140"/>
              <a:gd name="T13" fmla="*/ 152 h 305"/>
              <a:gd name="T14" fmla="*/ 30 w 140"/>
              <a:gd name="T15" fmla="*/ 152 h 305"/>
              <a:gd name="T16" fmla="*/ 0 w 140"/>
              <a:gd name="T17" fmla="*/ 152 h 305"/>
              <a:gd name="T18" fmla="*/ 0 w 140"/>
              <a:gd name="T19" fmla="*/ 152 h 305"/>
              <a:gd name="T20" fmla="*/ 0 w 140"/>
              <a:gd name="T21" fmla="*/ 98 h 305"/>
              <a:gd name="T22" fmla="*/ 0 w 140"/>
              <a:gd name="T23" fmla="*/ 98 h 305"/>
              <a:gd name="T24" fmla="*/ 30 w 140"/>
              <a:gd name="T25" fmla="*/ 98 h 305"/>
              <a:gd name="T26" fmla="*/ 30 w 140"/>
              <a:gd name="T27" fmla="*/ 98 h 305"/>
              <a:gd name="T28" fmla="*/ 30 w 140"/>
              <a:gd name="T29" fmla="*/ 94 h 305"/>
              <a:gd name="T30" fmla="*/ 30 w 140"/>
              <a:gd name="T31" fmla="*/ 94 h 305"/>
              <a:gd name="T32" fmla="*/ 30 w 140"/>
              <a:gd name="T33" fmla="*/ 56 h 305"/>
              <a:gd name="T34" fmla="*/ 30 w 140"/>
              <a:gd name="T35" fmla="*/ 56 h 305"/>
              <a:gd name="T36" fmla="*/ 32 w 140"/>
              <a:gd name="T37" fmla="*/ 42 h 305"/>
              <a:gd name="T38" fmla="*/ 38 w 140"/>
              <a:gd name="T39" fmla="*/ 30 h 305"/>
              <a:gd name="T40" fmla="*/ 46 w 140"/>
              <a:gd name="T41" fmla="*/ 18 h 305"/>
              <a:gd name="T42" fmla="*/ 58 w 140"/>
              <a:gd name="T43" fmla="*/ 8 h 305"/>
              <a:gd name="T44" fmla="*/ 58 w 140"/>
              <a:gd name="T45" fmla="*/ 8 h 305"/>
              <a:gd name="T46" fmla="*/ 74 w 140"/>
              <a:gd name="T47" fmla="*/ 2 h 305"/>
              <a:gd name="T48" fmla="*/ 90 w 140"/>
              <a:gd name="T49" fmla="*/ 0 h 305"/>
              <a:gd name="T50" fmla="*/ 90 w 140"/>
              <a:gd name="T51" fmla="*/ 0 h 305"/>
              <a:gd name="T52" fmla="*/ 138 w 140"/>
              <a:gd name="T53" fmla="*/ 0 h 305"/>
              <a:gd name="T54" fmla="*/ 138 w 140"/>
              <a:gd name="T55" fmla="*/ 0 h 305"/>
              <a:gd name="T56" fmla="*/ 140 w 140"/>
              <a:gd name="T57" fmla="*/ 0 h 305"/>
              <a:gd name="T58" fmla="*/ 140 w 140"/>
              <a:gd name="T59" fmla="*/ 0 h 305"/>
              <a:gd name="T60" fmla="*/ 140 w 140"/>
              <a:gd name="T61" fmla="*/ 52 h 305"/>
              <a:gd name="T62" fmla="*/ 140 w 140"/>
              <a:gd name="T63" fmla="*/ 52 h 305"/>
              <a:gd name="T64" fmla="*/ 132 w 140"/>
              <a:gd name="T65" fmla="*/ 52 h 305"/>
              <a:gd name="T66" fmla="*/ 132 w 140"/>
              <a:gd name="T67" fmla="*/ 52 h 305"/>
              <a:gd name="T68" fmla="*/ 106 w 140"/>
              <a:gd name="T69" fmla="*/ 52 h 305"/>
              <a:gd name="T70" fmla="*/ 106 w 140"/>
              <a:gd name="T71" fmla="*/ 52 h 305"/>
              <a:gd name="T72" fmla="*/ 102 w 140"/>
              <a:gd name="T73" fmla="*/ 54 h 305"/>
              <a:gd name="T74" fmla="*/ 96 w 140"/>
              <a:gd name="T75" fmla="*/ 56 h 305"/>
              <a:gd name="T76" fmla="*/ 94 w 140"/>
              <a:gd name="T77" fmla="*/ 60 h 305"/>
              <a:gd name="T78" fmla="*/ 92 w 140"/>
              <a:gd name="T79" fmla="*/ 64 h 305"/>
              <a:gd name="T80" fmla="*/ 92 w 140"/>
              <a:gd name="T81" fmla="*/ 64 h 305"/>
              <a:gd name="T82" fmla="*/ 92 w 140"/>
              <a:gd name="T83" fmla="*/ 98 h 305"/>
              <a:gd name="T84" fmla="*/ 92 w 140"/>
              <a:gd name="T85" fmla="*/ 98 h 305"/>
              <a:gd name="T86" fmla="*/ 140 w 140"/>
              <a:gd name="T87" fmla="*/ 98 h 305"/>
              <a:gd name="T88" fmla="*/ 140 w 140"/>
              <a:gd name="T89" fmla="*/ 98 h 305"/>
              <a:gd name="T90" fmla="*/ 136 w 140"/>
              <a:gd name="T91" fmla="*/ 152 h 305"/>
              <a:gd name="T92" fmla="*/ 136 w 140"/>
              <a:gd name="T93" fmla="*/ 152 h 305"/>
              <a:gd name="T94" fmla="*/ 92 w 140"/>
              <a:gd name="T95" fmla="*/ 152 h 305"/>
              <a:gd name="T96" fmla="*/ 92 w 140"/>
              <a:gd name="T97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" h="305">
                <a:moveTo>
                  <a:pt x="92" y="152"/>
                </a:moveTo>
                <a:lnTo>
                  <a:pt x="92" y="152"/>
                </a:lnTo>
                <a:lnTo>
                  <a:pt x="92" y="305"/>
                </a:lnTo>
                <a:lnTo>
                  <a:pt x="92" y="305"/>
                </a:lnTo>
                <a:lnTo>
                  <a:pt x="30" y="305"/>
                </a:lnTo>
                <a:lnTo>
                  <a:pt x="30" y="305"/>
                </a:lnTo>
                <a:lnTo>
                  <a:pt x="30" y="152"/>
                </a:lnTo>
                <a:lnTo>
                  <a:pt x="30" y="152"/>
                </a:lnTo>
                <a:lnTo>
                  <a:pt x="0" y="152"/>
                </a:lnTo>
                <a:lnTo>
                  <a:pt x="0" y="152"/>
                </a:lnTo>
                <a:lnTo>
                  <a:pt x="0" y="98"/>
                </a:lnTo>
                <a:lnTo>
                  <a:pt x="0" y="98"/>
                </a:lnTo>
                <a:lnTo>
                  <a:pt x="30" y="98"/>
                </a:lnTo>
                <a:lnTo>
                  <a:pt x="30" y="98"/>
                </a:lnTo>
                <a:lnTo>
                  <a:pt x="30" y="94"/>
                </a:lnTo>
                <a:lnTo>
                  <a:pt x="30" y="94"/>
                </a:lnTo>
                <a:lnTo>
                  <a:pt x="30" y="56"/>
                </a:lnTo>
                <a:lnTo>
                  <a:pt x="30" y="56"/>
                </a:lnTo>
                <a:lnTo>
                  <a:pt x="32" y="42"/>
                </a:lnTo>
                <a:lnTo>
                  <a:pt x="38" y="30"/>
                </a:lnTo>
                <a:lnTo>
                  <a:pt x="46" y="18"/>
                </a:lnTo>
                <a:lnTo>
                  <a:pt x="58" y="8"/>
                </a:lnTo>
                <a:lnTo>
                  <a:pt x="58" y="8"/>
                </a:lnTo>
                <a:lnTo>
                  <a:pt x="74" y="2"/>
                </a:lnTo>
                <a:lnTo>
                  <a:pt x="90" y="0"/>
                </a:lnTo>
                <a:lnTo>
                  <a:pt x="90" y="0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0" y="0"/>
                </a:lnTo>
                <a:lnTo>
                  <a:pt x="140" y="52"/>
                </a:lnTo>
                <a:lnTo>
                  <a:pt x="140" y="52"/>
                </a:lnTo>
                <a:lnTo>
                  <a:pt x="132" y="52"/>
                </a:lnTo>
                <a:lnTo>
                  <a:pt x="132" y="52"/>
                </a:lnTo>
                <a:lnTo>
                  <a:pt x="106" y="52"/>
                </a:lnTo>
                <a:lnTo>
                  <a:pt x="106" y="52"/>
                </a:lnTo>
                <a:lnTo>
                  <a:pt x="102" y="54"/>
                </a:lnTo>
                <a:lnTo>
                  <a:pt x="96" y="56"/>
                </a:lnTo>
                <a:lnTo>
                  <a:pt x="94" y="60"/>
                </a:lnTo>
                <a:lnTo>
                  <a:pt x="92" y="64"/>
                </a:lnTo>
                <a:lnTo>
                  <a:pt x="92" y="64"/>
                </a:lnTo>
                <a:lnTo>
                  <a:pt x="92" y="98"/>
                </a:lnTo>
                <a:lnTo>
                  <a:pt x="92" y="98"/>
                </a:lnTo>
                <a:lnTo>
                  <a:pt x="140" y="98"/>
                </a:lnTo>
                <a:lnTo>
                  <a:pt x="140" y="98"/>
                </a:lnTo>
                <a:lnTo>
                  <a:pt x="136" y="152"/>
                </a:lnTo>
                <a:lnTo>
                  <a:pt x="136" y="152"/>
                </a:lnTo>
                <a:lnTo>
                  <a:pt x="92" y="152"/>
                </a:lnTo>
                <a:lnTo>
                  <a:pt x="92" y="152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886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321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9606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07643" y="369717"/>
            <a:ext cx="13302483" cy="7761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732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12313" indent="0">
              <a:buNone/>
              <a:defRPr/>
            </a:lvl2pPr>
            <a:lvl3pPr marL="1624625" indent="0">
              <a:buNone/>
              <a:defRPr/>
            </a:lvl3pPr>
            <a:lvl4pPr marL="2436938" indent="0">
              <a:buNone/>
              <a:defRPr/>
            </a:lvl4pPr>
            <a:lvl5pPr marL="3249249" indent="0">
              <a:buNone/>
              <a:defRPr/>
            </a:lvl5pPr>
          </a:lstStyle>
          <a:p>
            <a:pPr lvl="0"/>
            <a:r>
              <a:rPr lang="en-US"/>
              <a:t>Enter Title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ingle Corner Rectangle 1">
            <a:extLst>
              <a:ext uri="{FF2B5EF4-FFF2-40B4-BE49-F238E27FC236}">
                <a16:creationId xmlns:a16="http://schemas.microsoft.com/office/drawing/2014/main" id="{5B5EFAC8-15CD-4BB9-9B45-5DF6E70B81AD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 Single Corner Rectangle 14">
            <a:extLst>
              <a:ext uri="{FF2B5EF4-FFF2-40B4-BE49-F238E27FC236}">
                <a16:creationId xmlns:a16="http://schemas.microsoft.com/office/drawing/2014/main" id="{CE5270A6-D3E2-4859-A94C-89DC323ADDCF}"/>
              </a:ext>
            </a:extLst>
          </p:cNvPr>
          <p:cNvSpPr/>
          <p:nvPr/>
        </p:nvSpPr>
        <p:spPr>
          <a:xfrm>
            <a:off x="0" y="0"/>
            <a:ext cx="6312310" cy="9144000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E1B83-9051-40B8-AEA2-A3277802BD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13" name="Holder 5">
            <a:extLst>
              <a:ext uri="{FF2B5EF4-FFF2-40B4-BE49-F238E27FC236}">
                <a16:creationId xmlns:a16="http://schemas.microsoft.com/office/drawing/2014/main" id="{AD40C997-F355-1F46-893F-3E3DF4345B26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CEE6C-0BB4-284C-AA71-6D1443FE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295400"/>
            <a:ext cx="5715000" cy="990600"/>
          </a:xfrm>
        </p:spPr>
        <p:txBody>
          <a:bodyPr vert="horz" lIns="91440" tIns="45720" rIns="91440" bIns="45720" rtlCol="0" anchor="ctr">
            <a:normAutofit fontScale="90000"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8C44781-9549-5D4B-B26B-C9B287E82753}"/>
              </a:ext>
            </a:extLst>
          </p:cNvPr>
          <p:cNvSpPr txBox="1"/>
          <p:nvPr/>
        </p:nvSpPr>
        <p:spPr>
          <a:xfrm>
            <a:off x="7200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F4D55-F36B-467A-83F1-3812EBDDA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2" y="240542"/>
            <a:ext cx="2301197" cy="5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5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449361"/>
            <a:ext cx="14904720" cy="731837"/>
          </a:xfrm>
        </p:spPr>
        <p:txBody>
          <a:bodyPr anchor="b"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10AB97-726F-4076-954C-78D67B645E08}"/>
              </a:ext>
            </a:extLst>
          </p:cNvPr>
          <p:cNvCxnSpPr>
            <a:cxnSpLocks/>
          </p:cNvCxnSpPr>
          <p:nvPr userDrawn="1"/>
        </p:nvCxnSpPr>
        <p:spPr>
          <a:xfrm>
            <a:off x="-1" y="1181198"/>
            <a:ext cx="1302432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9A5DE10-FA8E-409B-9207-5E8EDC646450}"/>
              </a:ext>
            </a:extLst>
          </p:cNvPr>
          <p:cNvSpPr/>
          <p:nvPr userDrawn="1"/>
        </p:nvSpPr>
        <p:spPr>
          <a:xfrm>
            <a:off x="-1" y="0"/>
            <a:ext cx="339635" cy="11811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14">
            <a:extLst>
              <a:ext uri="{FF2B5EF4-FFF2-40B4-BE49-F238E27FC236}">
                <a16:creationId xmlns:a16="http://schemas.microsoft.com/office/drawing/2014/main" id="{9B0EF979-D261-4D74-9CE5-5F3B2A86B8F2}"/>
              </a:ext>
            </a:extLst>
          </p:cNvPr>
          <p:cNvSpPr/>
          <p:nvPr userDrawn="1"/>
        </p:nvSpPr>
        <p:spPr>
          <a:xfrm flipH="1">
            <a:off x="10254343" y="0"/>
            <a:ext cx="6001657" cy="9144000"/>
          </a:xfrm>
          <a:prstGeom prst="round1Rect">
            <a:avLst>
              <a:gd name="adj" fmla="val 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449361"/>
            <a:ext cx="14904720" cy="731837"/>
          </a:xfrm>
        </p:spPr>
        <p:txBody>
          <a:bodyPr anchor="b"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5DE10-FA8E-409B-9207-5E8EDC646450}"/>
              </a:ext>
            </a:extLst>
          </p:cNvPr>
          <p:cNvSpPr/>
          <p:nvPr userDrawn="1"/>
        </p:nvSpPr>
        <p:spPr>
          <a:xfrm>
            <a:off x="-1" y="0"/>
            <a:ext cx="339635" cy="11811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3A8E3-9FEB-4581-A695-89CC7C0F3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10" name="Holder 5">
            <a:extLst>
              <a:ext uri="{FF2B5EF4-FFF2-40B4-BE49-F238E27FC236}">
                <a16:creationId xmlns:a16="http://schemas.microsoft.com/office/drawing/2014/main" id="{73E7D092-2A7B-4503-9B2E-B7C03139CDED}"/>
              </a:ext>
            </a:extLst>
          </p:cNvPr>
          <p:cNvSpPr txBox="1">
            <a:spLocks/>
          </p:cNvSpPr>
          <p:nvPr userDrawn="1"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5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A370FB9-CFE8-4A52-AEBB-59E1BD0E44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320088" cy="9137650"/>
          </a:xfrm>
          <a:custGeom>
            <a:avLst/>
            <a:gdLst>
              <a:gd name="connsiteX0" fmla="*/ 0 w 8320088"/>
              <a:gd name="connsiteY0" fmla="*/ 0 h 9137650"/>
              <a:gd name="connsiteX1" fmla="*/ 2001 w 8320088"/>
              <a:gd name="connsiteY1" fmla="*/ 0 h 9137650"/>
              <a:gd name="connsiteX2" fmla="*/ 16005 w 8320088"/>
              <a:gd name="connsiteY2" fmla="*/ 0 h 9137650"/>
              <a:gd name="connsiteX3" fmla="*/ 31260 w 8320088"/>
              <a:gd name="connsiteY3" fmla="*/ 0 h 9137650"/>
              <a:gd name="connsiteX4" fmla="*/ 54018 w 8320088"/>
              <a:gd name="connsiteY4" fmla="*/ 0 h 9137650"/>
              <a:gd name="connsiteX5" fmla="*/ 85778 w 8320088"/>
              <a:gd name="connsiteY5" fmla="*/ 0 h 9137650"/>
              <a:gd name="connsiteX6" fmla="*/ 128042 w 8320088"/>
              <a:gd name="connsiteY6" fmla="*/ 0 h 9137650"/>
              <a:gd name="connsiteX7" fmla="*/ 182309 w 8320088"/>
              <a:gd name="connsiteY7" fmla="*/ 0 h 9137650"/>
              <a:gd name="connsiteX8" fmla="*/ 250081 w 8320088"/>
              <a:gd name="connsiteY8" fmla="*/ 0 h 9137650"/>
              <a:gd name="connsiteX9" fmla="*/ 332858 w 8320088"/>
              <a:gd name="connsiteY9" fmla="*/ 0 h 9137650"/>
              <a:gd name="connsiteX10" fmla="*/ 432140 w 8320088"/>
              <a:gd name="connsiteY10" fmla="*/ 0 h 9137650"/>
              <a:gd name="connsiteX11" fmla="*/ 549428 w 8320088"/>
              <a:gd name="connsiteY11" fmla="*/ 0 h 9137650"/>
              <a:gd name="connsiteX12" fmla="*/ 686222 w 8320088"/>
              <a:gd name="connsiteY12" fmla="*/ 0 h 9137650"/>
              <a:gd name="connsiteX13" fmla="*/ 844023 w 8320088"/>
              <a:gd name="connsiteY13" fmla="*/ 0 h 9137650"/>
              <a:gd name="connsiteX14" fmla="*/ 1024331 w 8320088"/>
              <a:gd name="connsiteY14" fmla="*/ 0 h 9137650"/>
              <a:gd name="connsiteX15" fmla="*/ 1228647 w 8320088"/>
              <a:gd name="connsiteY15" fmla="*/ 0 h 9137650"/>
              <a:gd name="connsiteX16" fmla="*/ 1458471 w 8320088"/>
              <a:gd name="connsiteY16" fmla="*/ 0 h 9137650"/>
              <a:gd name="connsiteX17" fmla="*/ 1715304 w 8320088"/>
              <a:gd name="connsiteY17" fmla="*/ 0 h 9137650"/>
              <a:gd name="connsiteX18" fmla="*/ 2000646 w 8320088"/>
              <a:gd name="connsiteY18" fmla="*/ 0 h 9137650"/>
              <a:gd name="connsiteX19" fmla="*/ 2154477 w 8320088"/>
              <a:gd name="connsiteY19" fmla="*/ 0 h 9137650"/>
              <a:gd name="connsiteX20" fmla="*/ 2315998 w 8320088"/>
              <a:gd name="connsiteY20" fmla="*/ 0 h 9137650"/>
              <a:gd name="connsiteX21" fmla="*/ 2485396 w 8320088"/>
              <a:gd name="connsiteY21" fmla="*/ 0 h 9137650"/>
              <a:gd name="connsiteX22" fmla="*/ 2662860 w 8320088"/>
              <a:gd name="connsiteY22" fmla="*/ 0 h 9137650"/>
              <a:gd name="connsiteX23" fmla="*/ 2848576 w 8320088"/>
              <a:gd name="connsiteY23" fmla="*/ 0 h 9137650"/>
              <a:gd name="connsiteX24" fmla="*/ 3042732 w 8320088"/>
              <a:gd name="connsiteY24" fmla="*/ 0 h 9137650"/>
              <a:gd name="connsiteX25" fmla="*/ 3245517 w 8320088"/>
              <a:gd name="connsiteY25" fmla="*/ 0 h 9137650"/>
              <a:gd name="connsiteX26" fmla="*/ 3457116 w 8320088"/>
              <a:gd name="connsiteY26" fmla="*/ 0 h 9137650"/>
              <a:gd name="connsiteX27" fmla="*/ 3677719 w 8320088"/>
              <a:gd name="connsiteY27" fmla="*/ 0 h 9137650"/>
              <a:gd name="connsiteX28" fmla="*/ 3907511 w 8320088"/>
              <a:gd name="connsiteY28" fmla="*/ 0 h 9137650"/>
              <a:gd name="connsiteX29" fmla="*/ 4146682 w 8320088"/>
              <a:gd name="connsiteY29" fmla="*/ 0 h 9137650"/>
              <a:gd name="connsiteX30" fmla="*/ 4395419 w 8320088"/>
              <a:gd name="connsiteY30" fmla="*/ 0 h 9137650"/>
              <a:gd name="connsiteX31" fmla="*/ 4653909 w 8320088"/>
              <a:gd name="connsiteY31" fmla="*/ 0 h 9137650"/>
              <a:gd name="connsiteX32" fmla="*/ 4922339 w 8320088"/>
              <a:gd name="connsiteY32" fmla="*/ 0 h 9137650"/>
              <a:gd name="connsiteX33" fmla="*/ 5200898 w 8320088"/>
              <a:gd name="connsiteY33" fmla="*/ 0 h 9137650"/>
              <a:gd name="connsiteX34" fmla="*/ 5489772 w 8320088"/>
              <a:gd name="connsiteY34" fmla="*/ 0 h 9137650"/>
              <a:gd name="connsiteX35" fmla="*/ 5789150 w 8320088"/>
              <a:gd name="connsiteY35" fmla="*/ 0 h 9137650"/>
              <a:gd name="connsiteX36" fmla="*/ 6099219 w 8320088"/>
              <a:gd name="connsiteY36" fmla="*/ 0 h 9137650"/>
              <a:gd name="connsiteX37" fmla="*/ 6420166 w 8320088"/>
              <a:gd name="connsiteY37" fmla="*/ 0 h 9137650"/>
              <a:gd name="connsiteX38" fmla="*/ 6752180 w 8320088"/>
              <a:gd name="connsiteY38" fmla="*/ 0 h 9137650"/>
              <a:gd name="connsiteX39" fmla="*/ 7095447 w 8320088"/>
              <a:gd name="connsiteY39" fmla="*/ 0 h 9137650"/>
              <a:gd name="connsiteX40" fmla="*/ 7450155 w 8320088"/>
              <a:gd name="connsiteY40" fmla="*/ 0 h 9137650"/>
              <a:gd name="connsiteX41" fmla="*/ 7816492 w 8320088"/>
              <a:gd name="connsiteY41" fmla="*/ 0 h 9137650"/>
              <a:gd name="connsiteX42" fmla="*/ 8194645 w 8320088"/>
              <a:gd name="connsiteY42" fmla="*/ 0 h 9137650"/>
              <a:gd name="connsiteX43" fmla="*/ 8320088 w 8320088"/>
              <a:gd name="connsiteY43" fmla="*/ 1406016 h 9137650"/>
              <a:gd name="connsiteX44" fmla="*/ 2120864 w 8320088"/>
              <a:gd name="connsiteY44" fmla="*/ 9137650 h 9137650"/>
              <a:gd name="connsiteX45" fmla="*/ 0 w 8320088"/>
              <a:gd name="connsiteY45" fmla="*/ 9137650 h 9137650"/>
              <a:gd name="connsiteX46" fmla="*/ 0 w 8320088"/>
              <a:gd name="connsiteY46" fmla="*/ 0 h 913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20088" h="9137650">
                <a:moveTo>
                  <a:pt x="0" y="0"/>
                </a:moveTo>
                <a:lnTo>
                  <a:pt x="2001" y="0"/>
                </a:lnTo>
                <a:lnTo>
                  <a:pt x="16005" y="0"/>
                </a:lnTo>
                <a:lnTo>
                  <a:pt x="31260" y="0"/>
                </a:lnTo>
                <a:lnTo>
                  <a:pt x="54018" y="0"/>
                </a:lnTo>
                <a:lnTo>
                  <a:pt x="85778" y="0"/>
                </a:lnTo>
                <a:lnTo>
                  <a:pt x="128042" y="0"/>
                </a:lnTo>
                <a:lnTo>
                  <a:pt x="182309" y="0"/>
                </a:lnTo>
                <a:lnTo>
                  <a:pt x="250081" y="0"/>
                </a:lnTo>
                <a:lnTo>
                  <a:pt x="332858" y="0"/>
                </a:lnTo>
                <a:lnTo>
                  <a:pt x="432140" y="0"/>
                </a:lnTo>
                <a:lnTo>
                  <a:pt x="549428" y="0"/>
                </a:lnTo>
                <a:lnTo>
                  <a:pt x="686222" y="0"/>
                </a:lnTo>
                <a:lnTo>
                  <a:pt x="844023" y="0"/>
                </a:lnTo>
                <a:lnTo>
                  <a:pt x="1024331" y="0"/>
                </a:lnTo>
                <a:lnTo>
                  <a:pt x="1228647" y="0"/>
                </a:lnTo>
                <a:lnTo>
                  <a:pt x="1458471" y="0"/>
                </a:lnTo>
                <a:lnTo>
                  <a:pt x="1715304" y="0"/>
                </a:lnTo>
                <a:lnTo>
                  <a:pt x="2000646" y="0"/>
                </a:lnTo>
                <a:lnTo>
                  <a:pt x="2154477" y="0"/>
                </a:lnTo>
                <a:lnTo>
                  <a:pt x="2315998" y="0"/>
                </a:lnTo>
                <a:lnTo>
                  <a:pt x="2485396" y="0"/>
                </a:lnTo>
                <a:lnTo>
                  <a:pt x="2662860" y="0"/>
                </a:lnTo>
                <a:lnTo>
                  <a:pt x="2848576" y="0"/>
                </a:lnTo>
                <a:lnTo>
                  <a:pt x="3042732" y="0"/>
                </a:lnTo>
                <a:lnTo>
                  <a:pt x="3245517" y="0"/>
                </a:lnTo>
                <a:lnTo>
                  <a:pt x="3457116" y="0"/>
                </a:lnTo>
                <a:lnTo>
                  <a:pt x="3677719" y="0"/>
                </a:lnTo>
                <a:lnTo>
                  <a:pt x="3907511" y="0"/>
                </a:lnTo>
                <a:lnTo>
                  <a:pt x="4146682" y="0"/>
                </a:lnTo>
                <a:lnTo>
                  <a:pt x="4395419" y="0"/>
                </a:lnTo>
                <a:lnTo>
                  <a:pt x="4653909" y="0"/>
                </a:lnTo>
                <a:lnTo>
                  <a:pt x="4922339" y="0"/>
                </a:lnTo>
                <a:lnTo>
                  <a:pt x="5200898" y="0"/>
                </a:lnTo>
                <a:lnTo>
                  <a:pt x="5489772" y="0"/>
                </a:lnTo>
                <a:lnTo>
                  <a:pt x="5789150" y="0"/>
                </a:lnTo>
                <a:lnTo>
                  <a:pt x="6099219" y="0"/>
                </a:lnTo>
                <a:lnTo>
                  <a:pt x="6420166" y="0"/>
                </a:lnTo>
                <a:lnTo>
                  <a:pt x="6752180" y="0"/>
                </a:lnTo>
                <a:lnTo>
                  <a:pt x="7095447" y="0"/>
                </a:lnTo>
                <a:lnTo>
                  <a:pt x="7450155" y="0"/>
                </a:lnTo>
                <a:lnTo>
                  <a:pt x="7816492" y="0"/>
                </a:lnTo>
                <a:lnTo>
                  <a:pt x="8194645" y="0"/>
                </a:lnTo>
                <a:cubicBezTo>
                  <a:pt x="8276329" y="457028"/>
                  <a:pt x="8320088" y="925700"/>
                  <a:pt x="8320088" y="1406016"/>
                </a:cubicBezTo>
                <a:cubicBezTo>
                  <a:pt x="8320088" y="5184503"/>
                  <a:pt x="5668279" y="8345856"/>
                  <a:pt x="2120864" y="9137650"/>
                </a:cubicBezTo>
                <a:cubicBezTo>
                  <a:pt x="2120864" y="9137650"/>
                  <a:pt x="2120864" y="9137650"/>
                  <a:pt x="0" y="9137650"/>
                </a:cubicBezTo>
                <a:cubicBezTo>
                  <a:pt x="0" y="9137650"/>
                  <a:pt x="0" y="913765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6B366-994A-5945-A7CB-02E2EEAF0DE2}"/>
              </a:ext>
            </a:extLst>
          </p:cNvPr>
          <p:cNvSpPr/>
          <p:nvPr/>
        </p:nvSpPr>
        <p:spPr>
          <a:xfrm>
            <a:off x="12141200" y="7153835"/>
            <a:ext cx="4114800" cy="19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4593B4-CA58-9849-815C-64A09F6C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0" y="3925263"/>
            <a:ext cx="6172200" cy="731837"/>
          </a:xfrm>
        </p:spPr>
        <p:txBody>
          <a:bodyPr>
            <a:noAutofit/>
          </a:bodyPr>
          <a:lstStyle>
            <a:lvl1pPr algn="l">
              <a:defRPr sz="6000">
                <a:solidFill>
                  <a:srgbClr val="0056A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FAD6C1-D7B6-3F44-993B-3A0575EC76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6600" y="564912"/>
            <a:ext cx="3568700" cy="959088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80A13578-E81C-2C4F-8B54-20DE9833B5E3}"/>
              </a:ext>
            </a:extLst>
          </p:cNvPr>
          <p:cNvSpPr txBox="1"/>
          <p:nvPr/>
        </p:nvSpPr>
        <p:spPr>
          <a:xfrm>
            <a:off x="11557000" y="83369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292A6BE-B25D-844D-9DF4-A9F932911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3484" y="5189839"/>
            <a:ext cx="6078316" cy="51884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FontTx/>
              <a:buNone/>
              <a:defRPr sz="3600" b="1">
                <a:solidFill>
                  <a:srgbClr val="F6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Insert Sub-heading here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38CF516-C074-43AF-82A8-CD6BEA0F547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85074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F5315C4-CE56-48ED-B3DC-A4C9F8029967}"/>
              </a:ext>
            </a:extLst>
          </p:cNvPr>
          <p:cNvSpPr>
            <a:spLocks/>
          </p:cNvSpPr>
          <p:nvPr/>
        </p:nvSpPr>
        <p:spPr bwMode="auto">
          <a:xfrm>
            <a:off x="2847975" y="3216275"/>
            <a:ext cx="5484813" cy="5921375"/>
          </a:xfrm>
          <a:custGeom>
            <a:avLst/>
            <a:gdLst>
              <a:gd name="T0" fmla="*/ 0 w 1880"/>
              <a:gd name="T1" fmla="*/ 2034 h 2034"/>
              <a:gd name="T2" fmla="*/ 28 w 1880"/>
              <a:gd name="T3" fmla="*/ 2034 h 2034"/>
              <a:gd name="T4" fmla="*/ 242 w 1880"/>
              <a:gd name="T5" fmla="*/ 1954 h 2034"/>
              <a:gd name="T6" fmla="*/ 1130 w 1880"/>
              <a:gd name="T7" fmla="*/ 1355 h 2034"/>
              <a:gd name="T8" fmla="*/ 1729 w 1880"/>
              <a:gd name="T9" fmla="*/ 466 h 2034"/>
              <a:gd name="T10" fmla="*/ 1880 w 1880"/>
              <a:gd name="T11" fmla="*/ 0 h 2034"/>
              <a:gd name="T12" fmla="*/ 1871 w 1880"/>
              <a:gd name="T13" fmla="*/ 0 h 2034"/>
              <a:gd name="T14" fmla="*/ 0 w 1880"/>
              <a:gd name="T15" fmla="*/ 2034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0" h="2034">
                <a:moveTo>
                  <a:pt x="0" y="2034"/>
                </a:moveTo>
                <a:cubicBezTo>
                  <a:pt x="28" y="2034"/>
                  <a:pt x="28" y="2034"/>
                  <a:pt x="28" y="2034"/>
                </a:cubicBezTo>
                <a:cubicBezTo>
                  <a:pt x="100" y="2010"/>
                  <a:pt x="171" y="1984"/>
                  <a:pt x="242" y="1954"/>
                </a:cubicBezTo>
                <a:cubicBezTo>
                  <a:pt x="575" y="1813"/>
                  <a:pt x="874" y="1611"/>
                  <a:pt x="1130" y="1355"/>
                </a:cubicBezTo>
                <a:cubicBezTo>
                  <a:pt x="1387" y="1098"/>
                  <a:pt x="1589" y="799"/>
                  <a:pt x="1729" y="466"/>
                </a:cubicBezTo>
                <a:cubicBezTo>
                  <a:pt x="1793" y="315"/>
                  <a:pt x="1844" y="159"/>
                  <a:pt x="1880" y="0"/>
                </a:cubicBezTo>
                <a:cubicBezTo>
                  <a:pt x="1871" y="0"/>
                  <a:pt x="1871" y="0"/>
                  <a:pt x="1871" y="0"/>
                </a:cubicBezTo>
                <a:cubicBezTo>
                  <a:pt x="1651" y="963"/>
                  <a:pt x="931" y="1737"/>
                  <a:pt x="0" y="2034"/>
                </a:cubicBezTo>
                <a:close/>
              </a:path>
            </a:pathLst>
          </a:custGeom>
          <a:solidFill>
            <a:srgbClr val="F68B1F"/>
          </a:solidFill>
          <a:ln w="11113" cap="flat">
            <a:solidFill>
              <a:srgbClr val="F68B2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4B80F5-A715-4A51-B38F-5239BFD36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12088" y="3101925"/>
            <a:ext cx="216000" cy="216000"/>
          </a:xfrm>
          <a:prstGeom prst="ellipse">
            <a:avLst/>
          </a:prstGeom>
          <a:solidFill>
            <a:srgbClr val="F68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24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6172-4CF5-574A-A9E3-F0FD1AE7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566932"/>
            <a:ext cx="13024323" cy="731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FEA5-A18B-4447-8296-C8EBB130E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28800"/>
            <a:ext cx="14020800" cy="617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2.jpe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20.jpe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7B702B7-AEB1-5847-8F57-3EF6D0C12A02}"/>
              </a:ext>
            </a:extLst>
          </p:cNvPr>
          <p:cNvSpPr txBox="1"/>
          <p:nvPr/>
        </p:nvSpPr>
        <p:spPr>
          <a:xfrm>
            <a:off x="4318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8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88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D45B-D496-4546-B8C9-85A83223909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18476BCE-DB50-4107-AB4A-8AB5A04B6620}"/>
              </a:ext>
            </a:extLst>
          </p:cNvPr>
          <p:cNvSpPr txBox="1">
            <a:spLocks/>
          </p:cNvSpPr>
          <p:nvPr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6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35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6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7B702B7-AEB1-5847-8F57-3EF6D0C12A02}"/>
              </a:ext>
            </a:extLst>
          </p:cNvPr>
          <p:cNvSpPr txBox="1"/>
          <p:nvPr userDrawn="1"/>
        </p:nvSpPr>
        <p:spPr>
          <a:xfrm>
            <a:off x="4318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8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88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D45B-D496-4546-B8C9-85A832239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18476BCE-DB50-4107-AB4A-8AB5A04B6620}"/>
              </a:ext>
            </a:extLst>
          </p:cNvPr>
          <p:cNvSpPr txBox="1">
            <a:spLocks/>
          </p:cNvSpPr>
          <p:nvPr userDrawn="1"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8309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7B702B7-AEB1-5847-8F57-3EF6D0C12A02}"/>
              </a:ext>
            </a:extLst>
          </p:cNvPr>
          <p:cNvSpPr txBox="1"/>
          <p:nvPr userDrawn="1"/>
        </p:nvSpPr>
        <p:spPr>
          <a:xfrm>
            <a:off x="4318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8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88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D45B-D496-4546-B8C9-85A832239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18476BCE-DB50-4107-AB4A-8AB5A04B6620}"/>
              </a:ext>
            </a:extLst>
          </p:cNvPr>
          <p:cNvSpPr txBox="1">
            <a:spLocks/>
          </p:cNvSpPr>
          <p:nvPr userDrawn="1"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8309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7B702B7-AEB1-5847-8F57-3EF6D0C12A02}"/>
              </a:ext>
            </a:extLst>
          </p:cNvPr>
          <p:cNvSpPr txBox="1"/>
          <p:nvPr userDrawn="1"/>
        </p:nvSpPr>
        <p:spPr>
          <a:xfrm>
            <a:off x="4318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8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88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D45B-D496-4546-B8C9-85A832239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15113000" y="8001000"/>
            <a:ext cx="1143000" cy="1143000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18476BCE-DB50-4107-AB4A-8AB5A04B6620}"/>
              </a:ext>
            </a:extLst>
          </p:cNvPr>
          <p:cNvSpPr txBox="1">
            <a:spLocks/>
          </p:cNvSpPr>
          <p:nvPr userDrawn="1"/>
        </p:nvSpPr>
        <p:spPr>
          <a:xfrm>
            <a:off x="15383462" y="8473281"/>
            <a:ext cx="872538" cy="57943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8309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81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90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EC8365-C4AA-1741-805F-E0E00ED1F313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BA1ED55F-BB2C-B54A-901D-27956E441D96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9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87863-D3C3-3F42-A50C-00D97E287A8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497724" cy="1497724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B6D183E5-01A2-4750-8420-2513FD298BDC}"/>
              </a:ext>
            </a:extLst>
          </p:cNvPr>
          <p:cNvSpPr txBox="1"/>
          <p:nvPr userDrawn="1"/>
        </p:nvSpPr>
        <p:spPr>
          <a:xfrm>
            <a:off x="132107" y="8794111"/>
            <a:ext cx="40576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5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7B702B7-AEB1-5847-8F57-3EF6D0C12A02}"/>
              </a:ext>
            </a:extLst>
          </p:cNvPr>
          <p:cNvSpPr txBox="1"/>
          <p:nvPr userDrawn="1"/>
        </p:nvSpPr>
        <p:spPr>
          <a:xfrm>
            <a:off x="431800" y="8565510"/>
            <a:ext cx="40576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Coforge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9F80-15BF-324D-B93B-8A8D8359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81" y="566932"/>
            <a:ext cx="13024323" cy="731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5492-7A69-F946-B7EC-33911498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888" y="1752600"/>
            <a:ext cx="14388111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EC8365-C4AA-1741-805F-E0E00ED1F313}"/>
              </a:ext>
            </a:extLst>
          </p:cNvPr>
          <p:cNvSpPr/>
          <p:nvPr userDrawn="1"/>
        </p:nvSpPr>
        <p:spPr>
          <a:xfrm>
            <a:off x="15367000" y="8382000"/>
            <a:ext cx="609600" cy="609600"/>
          </a:xfrm>
          <a:prstGeom prst="ellipse">
            <a:avLst/>
          </a:prstGeom>
          <a:noFill/>
          <a:ln w="19050">
            <a:solidFill>
              <a:srgbClr val="F68B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older 5">
            <a:extLst>
              <a:ext uri="{FF2B5EF4-FFF2-40B4-BE49-F238E27FC236}">
                <a16:creationId xmlns:a16="http://schemas.microsoft.com/office/drawing/2014/main" id="{BA1ED55F-BB2C-B54A-901D-27956E441D96}"/>
              </a:ext>
            </a:extLst>
          </p:cNvPr>
          <p:cNvSpPr txBox="1">
            <a:spLocks/>
          </p:cNvSpPr>
          <p:nvPr userDrawn="1"/>
        </p:nvSpPr>
        <p:spPr>
          <a:xfrm>
            <a:off x="15251355" y="8458200"/>
            <a:ext cx="872538" cy="4572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rgbClr val="001B4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GB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GB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87863-D3C3-3F42-A50C-00D97E287A80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7724" cy="1497724"/>
          </a:xfrm>
          <a:prstGeom prst="rect">
            <a:avLst/>
          </a:prstGeom>
        </p:spPr>
      </p:pic>
      <p:sp>
        <p:nvSpPr>
          <p:cNvPr id="5" name="MSIPCMContentMarking" descr="{&quot;HashCode&quot;:1901945503,&quot;Placement&quot;:&quot;Header&quot;,&quot;Top&quot;:0.0,&quot;Left&quot;:0.0,&quot;SlideWidth&quot;:1280,&quot;SlideHeight&quot;:720}"/>
          <p:cNvSpPr txBox="1"/>
          <p:nvPr userDrawn="1"/>
        </p:nvSpPr>
        <p:spPr>
          <a:xfrm>
            <a:off x="0" y="0"/>
            <a:ext cx="1339417" cy="313616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300" smtClean="0">
                <a:solidFill>
                  <a:srgbClr val="000000"/>
                </a:solidFill>
                <a:latin typeface="Calibri" panose="020F0502020204030204" pitchFamily="34" charset="0"/>
              </a:rPr>
              <a:t>•• PROTECTED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6A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8921AC60"/><Relationship Id="rId4" Type="http://schemas.openxmlformats.org/officeDocument/2006/relationships/hyperlink" Target="https://ind01.safelinks.protection.outlook.com/?url=https%3A%2F%2Fwww.coforge.com%2F&amp;data=05%7C01%7CBhupendra.3.S%40coforge.com%7Cd28956d317584a63b41608da8a6d93cc%7Cb727a530a0d54fb8bd40d8f9763e97db%7C0%7C0%7C637974500629699242%7CUnknown%7CTWFpbGZsb3d8eyJWIjoiMC4wLjAwMDAiLCJQIjoiV2luMzIiLCJBTiI6Ik1haWwiLCJXVCI6Mn0%3D%7C3000%7C%7C%7C&amp;sdata=L7x6ytkCP2zQ8EH9dQo%2B1ZW6RTy9EwV0YfmfiXpfPs8%3D&amp;reserved=0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nd01.safelinks.protection.outlook.com/?url=https%3A%2F%2Fwww.coforge.com%2F&amp;data=05%7C01%7CBhupendra.3.S%40coforge.com%7Cd28956d317584a63b41608da8a6d93cc%7Cb727a530a0d54fb8bd40d8f9763e97db%7C0%7C0%7C637974500629699242%7CUnknown%7CTWFpbGZsb3d8eyJWIjoiMC4wLjAwMDAiLCJQIjoiV2luMzIiLCJBTiI6Ik1haWwiLCJXVCI6Mn0%3D%7C3000%7C%7C%7C&amp;sdata=L7x6ytkCP2zQ8EH9dQo%2B1ZW6RTy9EwV0YfmfiXpfPs8%3D&amp;reserved=0" TargetMode="External"/><Relationship Id="rId3" Type="http://schemas.openxmlformats.org/officeDocument/2006/relationships/hyperlink" Target="https://twitter.com/NIITTech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niit.tech/" TargetMode="External"/><Relationship Id="rId4" Type="http://schemas.openxmlformats.org/officeDocument/2006/relationships/hyperlink" Target="https://www.youtube.com/user/niittechnologiesltd" TargetMode="External"/><Relationship Id="rId9" Type="http://schemas.openxmlformats.org/officeDocument/2006/relationships/image" Target="../media/image15.8921AC60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Placeholder 9">
            <a:extLst>
              <a:ext uri="{FF2B5EF4-FFF2-40B4-BE49-F238E27FC236}">
                <a16:creationId xmlns:a16="http://schemas.microsoft.com/office/drawing/2014/main" id="{AEA737B2-EDCF-8C44-A342-00BC0C700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>
          <a:xfrm>
            <a:off x="0" y="0"/>
            <a:ext cx="8320088" cy="9137651"/>
          </a:xfrm>
          <a:custGeom>
            <a:avLst/>
            <a:gdLst>
              <a:gd name="connsiteX0" fmla="*/ 0 w 8320088"/>
              <a:gd name="connsiteY0" fmla="*/ 0 h 9137650"/>
              <a:gd name="connsiteX1" fmla="*/ 2001 w 8320088"/>
              <a:gd name="connsiteY1" fmla="*/ 0 h 9137650"/>
              <a:gd name="connsiteX2" fmla="*/ 16005 w 8320088"/>
              <a:gd name="connsiteY2" fmla="*/ 0 h 9137650"/>
              <a:gd name="connsiteX3" fmla="*/ 31260 w 8320088"/>
              <a:gd name="connsiteY3" fmla="*/ 0 h 9137650"/>
              <a:gd name="connsiteX4" fmla="*/ 54018 w 8320088"/>
              <a:gd name="connsiteY4" fmla="*/ 0 h 9137650"/>
              <a:gd name="connsiteX5" fmla="*/ 85778 w 8320088"/>
              <a:gd name="connsiteY5" fmla="*/ 0 h 9137650"/>
              <a:gd name="connsiteX6" fmla="*/ 128042 w 8320088"/>
              <a:gd name="connsiteY6" fmla="*/ 0 h 9137650"/>
              <a:gd name="connsiteX7" fmla="*/ 182309 w 8320088"/>
              <a:gd name="connsiteY7" fmla="*/ 0 h 9137650"/>
              <a:gd name="connsiteX8" fmla="*/ 250081 w 8320088"/>
              <a:gd name="connsiteY8" fmla="*/ 0 h 9137650"/>
              <a:gd name="connsiteX9" fmla="*/ 332858 w 8320088"/>
              <a:gd name="connsiteY9" fmla="*/ 0 h 9137650"/>
              <a:gd name="connsiteX10" fmla="*/ 432140 w 8320088"/>
              <a:gd name="connsiteY10" fmla="*/ 0 h 9137650"/>
              <a:gd name="connsiteX11" fmla="*/ 549428 w 8320088"/>
              <a:gd name="connsiteY11" fmla="*/ 0 h 9137650"/>
              <a:gd name="connsiteX12" fmla="*/ 686222 w 8320088"/>
              <a:gd name="connsiteY12" fmla="*/ 0 h 9137650"/>
              <a:gd name="connsiteX13" fmla="*/ 844023 w 8320088"/>
              <a:gd name="connsiteY13" fmla="*/ 0 h 9137650"/>
              <a:gd name="connsiteX14" fmla="*/ 1024331 w 8320088"/>
              <a:gd name="connsiteY14" fmla="*/ 0 h 9137650"/>
              <a:gd name="connsiteX15" fmla="*/ 1228647 w 8320088"/>
              <a:gd name="connsiteY15" fmla="*/ 0 h 9137650"/>
              <a:gd name="connsiteX16" fmla="*/ 1458471 w 8320088"/>
              <a:gd name="connsiteY16" fmla="*/ 0 h 9137650"/>
              <a:gd name="connsiteX17" fmla="*/ 1715304 w 8320088"/>
              <a:gd name="connsiteY17" fmla="*/ 0 h 9137650"/>
              <a:gd name="connsiteX18" fmla="*/ 2000646 w 8320088"/>
              <a:gd name="connsiteY18" fmla="*/ 0 h 9137650"/>
              <a:gd name="connsiteX19" fmla="*/ 2154477 w 8320088"/>
              <a:gd name="connsiteY19" fmla="*/ 0 h 9137650"/>
              <a:gd name="connsiteX20" fmla="*/ 2315998 w 8320088"/>
              <a:gd name="connsiteY20" fmla="*/ 0 h 9137650"/>
              <a:gd name="connsiteX21" fmla="*/ 2485396 w 8320088"/>
              <a:gd name="connsiteY21" fmla="*/ 0 h 9137650"/>
              <a:gd name="connsiteX22" fmla="*/ 2662860 w 8320088"/>
              <a:gd name="connsiteY22" fmla="*/ 0 h 9137650"/>
              <a:gd name="connsiteX23" fmla="*/ 2848576 w 8320088"/>
              <a:gd name="connsiteY23" fmla="*/ 0 h 9137650"/>
              <a:gd name="connsiteX24" fmla="*/ 3042732 w 8320088"/>
              <a:gd name="connsiteY24" fmla="*/ 0 h 9137650"/>
              <a:gd name="connsiteX25" fmla="*/ 3245517 w 8320088"/>
              <a:gd name="connsiteY25" fmla="*/ 0 h 9137650"/>
              <a:gd name="connsiteX26" fmla="*/ 3457116 w 8320088"/>
              <a:gd name="connsiteY26" fmla="*/ 0 h 9137650"/>
              <a:gd name="connsiteX27" fmla="*/ 3677719 w 8320088"/>
              <a:gd name="connsiteY27" fmla="*/ 0 h 9137650"/>
              <a:gd name="connsiteX28" fmla="*/ 3907511 w 8320088"/>
              <a:gd name="connsiteY28" fmla="*/ 0 h 9137650"/>
              <a:gd name="connsiteX29" fmla="*/ 4146682 w 8320088"/>
              <a:gd name="connsiteY29" fmla="*/ 0 h 9137650"/>
              <a:gd name="connsiteX30" fmla="*/ 4395419 w 8320088"/>
              <a:gd name="connsiteY30" fmla="*/ 0 h 9137650"/>
              <a:gd name="connsiteX31" fmla="*/ 4653909 w 8320088"/>
              <a:gd name="connsiteY31" fmla="*/ 0 h 9137650"/>
              <a:gd name="connsiteX32" fmla="*/ 4922339 w 8320088"/>
              <a:gd name="connsiteY32" fmla="*/ 0 h 9137650"/>
              <a:gd name="connsiteX33" fmla="*/ 5200898 w 8320088"/>
              <a:gd name="connsiteY33" fmla="*/ 0 h 9137650"/>
              <a:gd name="connsiteX34" fmla="*/ 5489772 w 8320088"/>
              <a:gd name="connsiteY34" fmla="*/ 0 h 9137650"/>
              <a:gd name="connsiteX35" fmla="*/ 5789150 w 8320088"/>
              <a:gd name="connsiteY35" fmla="*/ 0 h 9137650"/>
              <a:gd name="connsiteX36" fmla="*/ 6099219 w 8320088"/>
              <a:gd name="connsiteY36" fmla="*/ 0 h 9137650"/>
              <a:gd name="connsiteX37" fmla="*/ 6420166 w 8320088"/>
              <a:gd name="connsiteY37" fmla="*/ 0 h 9137650"/>
              <a:gd name="connsiteX38" fmla="*/ 6752180 w 8320088"/>
              <a:gd name="connsiteY38" fmla="*/ 0 h 9137650"/>
              <a:gd name="connsiteX39" fmla="*/ 7095447 w 8320088"/>
              <a:gd name="connsiteY39" fmla="*/ 0 h 9137650"/>
              <a:gd name="connsiteX40" fmla="*/ 7450155 w 8320088"/>
              <a:gd name="connsiteY40" fmla="*/ 0 h 9137650"/>
              <a:gd name="connsiteX41" fmla="*/ 7816492 w 8320088"/>
              <a:gd name="connsiteY41" fmla="*/ 0 h 9137650"/>
              <a:gd name="connsiteX42" fmla="*/ 8194645 w 8320088"/>
              <a:gd name="connsiteY42" fmla="*/ 0 h 9137650"/>
              <a:gd name="connsiteX43" fmla="*/ 8320088 w 8320088"/>
              <a:gd name="connsiteY43" fmla="*/ 1406016 h 9137650"/>
              <a:gd name="connsiteX44" fmla="*/ 2120864 w 8320088"/>
              <a:gd name="connsiteY44" fmla="*/ 9137650 h 9137650"/>
              <a:gd name="connsiteX45" fmla="*/ 0 w 8320088"/>
              <a:gd name="connsiteY45" fmla="*/ 9137650 h 9137650"/>
              <a:gd name="connsiteX46" fmla="*/ 0 w 8320088"/>
              <a:gd name="connsiteY46" fmla="*/ 0 h 913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20088" h="9137650">
                <a:moveTo>
                  <a:pt x="0" y="0"/>
                </a:moveTo>
                <a:lnTo>
                  <a:pt x="2001" y="0"/>
                </a:lnTo>
                <a:lnTo>
                  <a:pt x="16005" y="0"/>
                </a:lnTo>
                <a:lnTo>
                  <a:pt x="31260" y="0"/>
                </a:lnTo>
                <a:lnTo>
                  <a:pt x="54018" y="0"/>
                </a:lnTo>
                <a:lnTo>
                  <a:pt x="85778" y="0"/>
                </a:lnTo>
                <a:lnTo>
                  <a:pt x="128042" y="0"/>
                </a:lnTo>
                <a:lnTo>
                  <a:pt x="182309" y="0"/>
                </a:lnTo>
                <a:lnTo>
                  <a:pt x="250081" y="0"/>
                </a:lnTo>
                <a:lnTo>
                  <a:pt x="332858" y="0"/>
                </a:lnTo>
                <a:lnTo>
                  <a:pt x="432140" y="0"/>
                </a:lnTo>
                <a:lnTo>
                  <a:pt x="549428" y="0"/>
                </a:lnTo>
                <a:lnTo>
                  <a:pt x="686222" y="0"/>
                </a:lnTo>
                <a:lnTo>
                  <a:pt x="844023" y="0"/>
                </a:lnTo>
                <a:lnTo>
                  <a:pt x="1024331" y="0"/>
                </a:lnTo>
                <a:lnTo>
                  <a:pt x="1228647" y="0"/>
                </a:lnTo>
                <a:lnTo>
                  <a:pt x="1458471" y="0"/>
                </a:lnTo>
                <a:lnTo>
                  <a:pt x="1715304" y="0"/>
                </a:lnTo>
                <a:lnTo>
                  <a:pt x="2000646" y="0"/>
                </a:lnTo>
                <a:lnTo>
                  <a:pt x="2154477" y="0"/>
                </a:lnTo>
                <a:lnTo>
                  <a:pt x="2315998" y="0"/>
                </a:lnTo>
                <a:lnTo>
                  <a:pt x="2485396" y="0"/>
                </a:lnTo>
                <a:lnTo>
                  <a:pt x="2662860" y="0"/>
                </a:lnTo>
                <a:lnTo>
                  <a:pt x="2848576" y="0"/>
                </a:lnTo>
                <a:lnTo>
                  <a:pt x="3042732" y="0"/>
                </a:lnTo>
                <a:lnTo>
                  <a:pt x="3245517" y="0"/>
                </a:lnTo>
                <a:lnTo>
                  <a:pt x="3457116" y="0"/>
                </a:lnTo>
                <a:lnTo>
                  <a:pt x="3677719" y="0"/>
                </a:lnTo>
                <a:lnTo>
                  <a:pt x="3907511" y="0"/>
                </a:lnTo>
                <a:lnTo>
                  <a:pt x="4146682" y="0"/>
                </a:lnTo>
                <a:lnTo>
                  <a:pt x="4395419" y="0"/>
                </a:lnTo>
                <a:lnTo>
                  <a:pt x="4653909" y="0"/>
                </a:lnTo>
                <a:lnTo>
                  <a:pt x="4922339" y="0"/>
                </a:lnTo>
                <a:lnTo>
                  <a:pt x="5200898" y="0"/>
                </a:lnTo>
                <a:lnTo>
                  <a:pt x="5489772" y="0"/>
                </a:lnTo>
                <a:lnTo>
                  <a:pt x="5789150" y="0"/>
                </a:lnTo>
                <a:lnTo>
                  <a:pt x="6099219" y="0"/>
                </a:lnTo>
                <a:lnTo>
                  <a:pt x="6420166" y="0"/>
                </a:lnTo>
                <a:lnTo>
                  <a:pt x="6752180" y="0"/>
                </a:lnTo>
                <a:lnTo>
                  <a:pt x="7095447" y="0"/>
                </a:lnTo>
                <a:lnTo>
                  <a:pt x="7450155" y="0"/>
                </a:lnTo>
                <a:lnTo>
                  <a:pt x="7816492" y="0"/>
                </a:lnTo>
                <a:lnTo>
                  <a:pt x="8194645" y="0"/>
                </a:lnTo>
                <a:cubicBezTo>
                  <a:pt x="8276329" y="457028"/>
                  <a:pt x="8320088" y="925700"/>
                  <a:pt x="8320088" y="1406016"/>
                </a:cubicBezTo>
                <a:cubicBezTo>
                  <a:pt x="8320088" y="5184503"/>
                  <a:pt x="5668279" y="8345856"/>
                  <a:pt x="2120864" y="9137650"/>
                </a:cubicBezTo>
                <a:cubicBezTo>
                  <a:pt x="2120864" y="9137650"/>
                  <a:pt x="2120864" y="9137650"/>
                  <a:pt x="0" y="9137650"/>
                </a:cubicBezTo>
                <a:cubicBezTo>
                  <a:pt x="0" y="9137650"/>
                  <a:pt x="0" y="9137650"/>
                  <a:pt x="0" y="0"/>
                </a:cubicBezTo>
                <a:close/>
              </a:path>
            </a:pathLst>
          </a:custGeom>
        </p:spPr>
      </p:pic>
      <p:sp>
        <p:nvSpPr>
          <p:cNvPr id="113" name="Freeform 7">
            <a:extLst>
              <a:ext uri="{FF2B5EF4-FFF2-40B4-BE49-F238E27FC236}">
                <a16:creationId xmlns:a16="http://schemas.microsoft.com/office/drawing/2014/main" id="{ED81B6B3-15F5-EE4E-9EA6-A7EDC9A2E4A9}"/>
              </a:ext>
            </a:extLst>
          </p:cNvPr>
          <p:cNvSpPr>
            <a:spLocks/>
          </p:cNvSpPr>
          <p:nvPr/>
        </p:nvSpPr>
        <p:spPr bwMode="auto">
          <a:xfrm>
            <a:off x="2847976" y="3216277"/>
            <a:ext cx="5484813" cy="5921375"/>
          </a:xfrm>
          <a:custGeom>
            <a:avLst/>
            <a:gdLst>
              <a:gd name="T0" fmla="*/ 0 w 1880"/>
              <a:gd name="T1" fmla="*/ 2034 h 2034"/>
              <a:gd name="T2" fmla="*/ 28 w 1880"/>
              <a:gd name="T3" fmla="*/ 2034 h 2034"/>
              <a:gd name="T4" fmla="*/ 242 w 1880"/>
              <a:gd name="T5" fmla="*/ 1954 h 2034"/>
              <a:gd name="T6" fmla="*/ 1130 w 1880"/>
              <a:gd name="T7" fmla="*/ 1355 h 2034"/>
              <a:gd name="T8" fmla="*/ 1729 w 1880"/>
              <a:gd name="T9" fmla="*/ 466 h 2034"/>
              <a:gd name="T10" fmla="*/ 1880 w 1880"/>
              <a:gd name="T11" fmla="*/ 0 h 2034"/>
              <a:gd name="T12" fmla="*/ 1871 w 1880"/>
              <a:gd name="T13" fmla="*/ 0 h 2034"/>
              <a:gd name="T14" fmla="*/ 0 w 1880"/>
              <a:gd name="T15" fmla="*/ 2034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0" h="2034">
                <a:moveTo>
                  <a:pt x="0" y="2034"/>
                </a:moveTo>
                <a:cubicBezTo>
                  <a:pt x="28" y="2034"/>
                  <a:pt x="28" y="2034"/>
                  <a:pt x="28" y="2034"/>
                </a:cubicBezTo>
                <a:cubicBezTo>
                  <a:pt x="100" y="2010"/>
                  <a:pt x="171" y="1984"/>
                  <a:pt x="242" y="1954"/>
                </a:cubicBezTo>
                <a:cubicBezTo>
                  <a:pt x="575" y="1813"/>
                  <a:pt x="874" y="1611"/>
                  <a:pt x="1130" y="1355"/>
                </a:cubicBezTo>
                <a:cubicBezTo>
                  <a:pt x="1387" y="1098"/>
                  <a:pt x="1589" y="799"/>
                  <a:pt x="1729" y="466"/>
                </a:cubicBezTo>
                <a:cubicBezTo>
                  <a:pt x="1793" y="315"/>
                  <a:pt x="1844" y="159"/>
                  <a:pt x="1880" y="0"/>
                </a:cubicBezTo>
                <a:cubicBezTo>
                  <a:pt x="1871" y="0"/>
                  <a:pt x="1871" y="0"/>
                  <a:pt x="1871" y="0"/>
                </a:cubicBezTo>
                <a:cubicBezTo>
                  <a:pt x="1651" y="963"/>
                  <a:pt x="931" y="1737"/>
                  <a:pt x="0" y="2034"/>
                </a:cubicBezTo>
                <a:close/>
              </a:path>
            </a:pathLst>
          </a:custGeom>
          <a:solidFill>
            <a:srgbClr val="F68B1F"/>
          </a:solidFill>
          <a:ln w="11113" cap="flat">
            <a:solidFill>
              <a:srgbClr val="F68B2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B673E9B-331D-0E47-9D38-E7188876D2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12088" y="3101925"/>
            <a:ext cx="216000" cy="216000"/>
          </a:xfrm>
          <a:prstGeom prst="ellipse">
            <a:avLst/>
          </a:prstGeom>
          <a:solidFill>
            <a:srgbClr val="F68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43446" y="3405550"/>
            <a:ext cx="8612554" cy="20005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dirty="0" smtClean="0">
                <a:solidFill>
                  <a:srgbClr val="1E67AF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TPEX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ln w="0"/>
                <a:solidFill>
                  <a:schemeClr val="accent2"/>
                </a:solidFill>
              </a:rPr>
              <a:t>		 </a:t>
            </a:r>
            <a:r>
              <a:rPr lang="en-US" sz="3600" b="1" dirty="0" smtClean="0">
                <a:ln w="0"/>
                <a:solidFill>
                  <a:schemeClr val="accent2"/>
                </a:solidFill>
              </a:rPr>
              <a:t>Finding Infra &amp; </a:t>
            </a:r>
            <a:r>
              <a:rPr lang="en-US" sz="3600" b="1" dirty="0" err="1" smtClean="0">
                <a:ln w="0"/>
                <a:solidFill>
                  <a:schemeClr val="accent2"/>
                </a:solidFill>
              </a:rPr>
              <a:t>Licence</a:t>
            </a:r>
            <a:r>
              <a:rPr lang="en-US" sz="2800" b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		            </a:t>
            </a:r>
            <a:r>
              <a:rPr lang="en-US" sz="2800" b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Date :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en-US" sz="2800" b="1" cap="none" spc="0" baseline="30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2800" b="1" cap="none" spc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Nov </a:t>
            </a:r>
            <a:r>
              <a:rPr lang="en-US" sz="2800" b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F1A01B4-BB91-6E07-BE9F-F0D8FB78BF64}"/>
              </a:ext>
            </a:extLst>
          </p:cNvPr>
          <p:cNvSpPr txBox="1">
            <a:spLocks/>
          </p:cNvSpPr>
          <p:nvPr/>
        </p:nvSpPr>
        <p:spPr>
          <a:xfrm>
            <a:off x="8432800" y="6815202"/>
            <a:ext cx="76962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u="sng" dirty="0">
              <a:latin typeface="+mn-lt"/>
            </a:endParaRPr>
          </a:p>
        </p:txBody>
      </p:sp>
      <p:pic>
        <p:nvPicPr>
          <p:cNvPr id="3" name="Picture 2">
            <a:hlinkClick r:id="rId4" tgtFrame="_blank"/>
            <a:extLst>
              <a:ext uri="{FF2B5EF4-FFF2-40B4-BE49-F238E27FC236}">
                <a16:creationId xmlns:a16="http://schemas.microsoft.com/office/drawing/2014/main" id="{F7956378-1487-CFBE-ECDD-8A2E2C75E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800" y="11630"/>
            <a:ext cx="1980648" cy="77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2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1686F315-C39D-134B-85CD-F133B4D43738}"/>
              </a:ext>
            </a:extLst>
          </p:cNvPr>
          <p:cNvSpPr txBox="1">
            <a:spLocks/>
          </p:cNvSpPr>
          <p:nvPr/>
        </p:nvSpPr>
        <p:spPr>
          <a:xfrm>
            <a:off x="9652002" y="3581400"/>
            <a:ext cx="638810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056A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377"/>
            <a:r>
              <a:rPr lang="en-US" sz="4800" dirty="0"/>
              <a:t>Thank You</a:t>
            </a:r>
          </a:p>
        </p:txBody>
      </p:sp>
      <p:sp>
        <p:nvSpPr>
          <p:cNvPr id="50" name="Freeform 49">
            <a:hlinkClick r:id="rId3"/>
            <a:extLst>
              <a:ext uri="{FF2B5EF4-FFF2-40B4-BE49-F238E27FC236}">
                <a16:creationId xmlns:a16="http://schemas.microsoft.com/office/drawing/2014/main" id="{71B286DA-801A-1D44-9070-29BAB82DA7E4}"/>
              </a:ext>
            </a:extLst>
          </p:cNvPr>
          <p:cNvSpPr>
            <a:spLocks/>
          </p:cNvSpPr>
          <p:nvPr/>
        </p:nvSpPr>
        <p:spPr bwMode="auto">
          <a:xfrm>
            <a:off x="10985939" y="5362707"/>
            <a:ext cx="435304" cy="355877"/>
          </a:xfrm>
          <a:custGeom>
            <a:avLst/>
            <a:gdLst>
              <a:gd name="T0" fmla="*/ 18 w 422"/>
              <a:gd name="T1" fmla="*/ 307 h 345"/>
              <a:gd name="T2" fmla="*/ 68 w 422"/>
              <a:gd name="T3" fmla="*/ 301 h 345"/>
              <a:gd name="T4" fmla="*/ 112 w 422"/>
              <a:gd name="T5" fmla="*/ 281 h 345"/>
              <a:gd name="T6" fmla="*/ 112 w 422"/>
              <a:gd name="T7" fmla="*/ 269 h 345"/>
              <a:gd name="T8" fmla="*/ 78 w 422"/>
              <a:gd name="T9" fmla="*/ 253 h 345"/>
              <a:gd name="T10" fmla="*/ 52 w 422"/>
              <a:gd name="T11" fmla="*/ 223 h 345"/>
              <a:gd name="T12" fmla="*/ 66 w 422"/>
              <a:gd name="T13" fmla="*/ 211 h 345"/>
              <a:gd name="T14" fmla="*/ 86 w 422"/>
              <a:gd name="T15" fmla="*/ 209 h 345"/>
              <a:gd name="T16" fmla="*/ 46 w 422"/>
              <a:gd name="T17" fmla="*/ 189 h 345"/>
              <a:gd name="T18" fmla="*/ 26 w 422"/>
              <a:gd name="T19" fmla="*/ 164 h 345"/>
              <a:gd name="T20" fmla="*/ 16 w 422"/>
              <a:gd name="T21" fmla="*/ 122 h 345"/>
              <a:gd name="T22" fmla="*/ 44 w 422"/>
              <a:gd name="T23" fmla="*/ 132 h 345"/>
              <a:gd name="T24" fmla="*/ 42 w 422"/>
              <a:gd name="T25" fmla="*/ 122 h 345"/>
              <a:gd name="T26" fmla="*/ 20 w 422"/>
              <a:gd name="T27" fmla="*/ 80 h 345"/>
              <a:gd name="T28" fmla="*/ 18 w 422"/>
              <a:gd name="T29" fmla="*/ 48 h 345"/>
              <a:gd name="T30" fmla="*/ 28 w 422"/>
              <a:gd name="T31" fmla="*/ 16 h 345"/>
              <a:gd name="T32" fmla="*/ 86 w 422"/>
              <a:gd name="T33" fmla="*/ 68 h 345"/>
              <a:gd name="T34" fmla="*/ 156 w 422"/>
              <a:gd name="T35" fmla="*/ 98 h 345"/>
              <a:gd name="T36" fmla="*/ 208 w 422"/>
              <a:gd name="T37" fmla="*/ 108 h 345"/>
              <a:gd name="T38" fmla="*/ 206 w 422"/>
              <a:gd name="T39" fmla="*/ 78 h 345"/>
              <a:gd name="T40" fmla="*/ 220 w 422"/>
              <a:gd name="T41" fmla="*/ 40 h 345"/>
              <a:gd name="T42" fmla="*/ 236 w 422"/>
              <a:gd name="T43" fmla="*/ 20 h 345"/>
              <a:gd name="T44" fmla="*/ 268 w 422"/>
              <a:gd name="T45" fmla="*/ 4 h 345"/>
              <a:gd name="T46" fmla="*/ 304 w 422"/>
              <a:gd name="T47" fmla="*/ 2 h 345"/>
              <a:gd name="T48" fmla="*/ 330 w 422"/>
              <a:gd name="T49" fmla="*/ 10 h 345"/>
              <a:gd name="T50" fmla="*/ 352 w 422"/>
              <a:gd name="T51" fmla="*/ 26 h 345"/>
              <a:gd name="T52" fmla="*/ 360 w 422"/>
              <a:gd name="T53" fmla="*/ 28 h 345"/>
              <a:gd name="T54" fmla="*/ 406 w 422"/>
              <a:gd name="T55" fmla="*/ 10 h 345"/>
              <a:gd name="T56" fmla="*/ 404 w 422"/>
              <a:gd name="T57" fmla="*/ 22 h 345"/>
              <a:gd name="T58" fmla="*/ 386 w 422"/>
              <a:gd name="T59" fmla="*/ 46 h 345"/>
              <a:gd name="T60" fmla="*/ 398 w 422"/>
              <a:gd name="T61" fmla="*/ 50 h 345"/>
              <a:gd name="T62" fmla="*/ 422 w 422"/>
              <a:gd name="T63" fmla="*/ 44 h 345"/>
              <a:gd name="T64" fmla="*/ 400 w 422"/>
              <a:gd name="T65" fmla="*/ 68 h 345"/>
              <a:gd name="T66" fmla="*/ 380 w 422"/>
              <a:gd name="T67" fmla="*/ 90 h 345"/>
              <a:gd name="T68" fmla="*/ 372 w 422"/>
              <a:gd name="T69" fmla="*/ 154 h 345"/>
              <a:gd name="T70" fmla="*/ 350 w 422"/>
              <a:gd name="T71" fmla="*/ 215 h 345"/>
              <a:gd name="T72" fmla="*/ 314 w 422"/>
              <a:gd name="T73" fmla="*/ 267 h 345"/>
              <a:gd name="T74" fmla="*/ 268 w 422"/>
              <a:gd name="T75" fmla="*/ 307 h 345"/>
              <a:gd name="T76" fmla="*/ 232 w 422"/>
              <a:gd name="T77" fmla="*/ 327 h 345"/>
              <a:gd name="T78" fmla="*/ 150 w 422"/>
              <a:gd name="T79" fmla="*/ 345 h 345"/>
              <a:gd name="T80" fmla="*/ 98 w 422"/>
              <a:gd name="T81" fmla="*/ 343 h 345"/>
              <a:gd name="T82" fmla="*/ 30 w 422"/>
              <a:gd name="T83" fmla="*/ 323 h 345"/>
              <a:gd name="T84" fmla="*/ 0 w 422"/>
              <a:gd name="T85" fmla="*/ 30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22" h="345">
                <a:moveTo>
                  <a:pt x="0" y="307"/>
                </a:moveTo>
                <a:lnTo>
                  <a:pt x="0" y="307"/>
                </a:lnTo>
                <a:lnTo>
                  <a:pt x="18" y="307"/>
                </a:lnTo>
                <a:lnTo>
                  <a:pt x="34" y="307"/>
                </a:lnTo>
                <a:lnTo>
                  <a:pt x="52" y="305"/>
                </a:lnTo>
                <a:lnTo>
                  <a:pt x="68" y="301"/>
                </a:lnTo>
                <a:lnTo>
                  <a:pt x="82" y="297"/>
                </a:lnTo>
                <a:lnTo>
                  <a:pt x="98" y="289"/>
                </a:lnTo>
                <a:lnTo>
                  <a:pt x="112" y="281"/>
                </a:lnTo>
                <a:lnTo>
                  <a:pt x="128" y="271"/>
                </a:lnTo>
                <a:lnTo>
                  <a:pt x="128" y="271"/>
                </a:lnTo>
                <a:lnTo>
                  <a:pt x="112" y="269"/>
                </a:lnTo>
                <a:lnTo>
                  <a:pt x="100" y="265"/>
                </a:lnTo>
                <a:lnTo>
                  <a:pt x="88" y="261"/>
                </a:lnTo>
                <a:lnTo>
                  <a:pt x="78" y="253"/>
                </a:lnTo>
                <a:lnTo>
                  <a:pt x="68" y="245"/>
                </a:lnTo>
                <a:lnTo>
                  <a:pt x="60" y="235"/>
                </a:lnTo>
                <a:lnTo>
                  <a:pt x="52" y="223"/>
                </a:lnTo>
                <a:lnTo>
                  <a:pt x="46" y="211"/>
                </a:lnTo>
                <a:lnTo>
                  <a:pt x="46" y="211"/>
                </a:lnTo>
                <a:lnTo>
                  <a:pt x="66" y="211"/>
                </a:lnTo>
                <a:lnTo>
                  <a:pt x="76" y="211"/>
                </a:lnTo>
                <a:lnTo>
                  <a:pt x="86" y="209"/>
                </a:lnTo>
                <a:lnTo>
                  <a:pt x="86" y="209"/>
                </a:lnTo>
                <a:lnTo>
                  <a:pt x="70" y="205"/>
                </a:lnTo>
                <a:lnTo>
                  <a:pt x="58" y="197"/>
                </a:lnTo>
                <a:lnTo>
                  <a:pt x="46" y="189"/>
                </a:lnTo>
                <a:lnTo>
                  <a:pt x="36" y="178"/>
                </a:lnTo>
                <a:lnTo>
                  <a:pt x="36" y="178"/>
                </a:lnTo>
                <a:lnTo>
                  <a:pt x="26" y="164"/>
                </a:lnTo>
                <a:lnTo>
                  <a:pt x="20" y="152"/>
                </a:lnTo>
                <a:lnTo>
                  <a:pt x="18" y="138"/>
                </a:lnTo>
                <a:lnTo>
                  <a:pt x="16" y="122"/>
                </a:lnTo>
                <a:lnTo>
                  <a:pt x="16" y="122"/>
                </a:lnTo>
                <a:lnTo>
                  <a:pt x="34" y="130"/>
                </a:lnTo>
                <a:lnTo>
                  <a:pt x="44" y="132"/>
                </a:lnTo>
                <a:lnTo>
                  <a:pt x="56" y="132"/>
                </a:lnTo>
                <a:lnTo>
                  <a:pt x="56" y="132"/>
                </a:lnTo>
                <a:lnTo>
                  <a:pt x="42" y="122"/>
                </a:lnTo>
                <a:lnTo>
                  <a:pt x="32" y="110"/>
                </a:lnTo>
                <a:lnTo>
                  <a:pt x="24" y="96"/>
                </a:lnTo>
                <a:lnTo>
                  <a:pt x="20" y="80"/>
                </a:lnTo>
                <a:lnTo>
                  <a:pt x="20" y="80"/>
                </a:lnTo>
                <a:lnTo>
                  <a:pt x="16" y="64"/>
                </a:lnTo>
                <a:lnTo>
                  <a:pt x="18" y="48"/>
                </a:lnTo>
                <a:lnTo>
                  <a:pt x="22" y="32"/>
                </a:lnTo>
                <a:lnTo>
                  <a:pt x="28" y="16"/>
                </a:lnTo>
                <a:lnTo>
                  <a:pt x="28" y="16"/>
                </a:lnTo>
                <a:lnTo>
                  <a:pt x="46" y="36"/>
                </a:lnTo>
                <a:lnTo>
                  <a:pt x="66" y="54"/>
                </a:lnTo>
                <a:lnTo>
                  <a:pt x="86" y="68"/>
                </a:lnTo>
                <a:lnTo>
                  <a:pt x="108" y="82"/>
                </a:lnTo>
                <a:lnTo>
                  <a:pt x="132" y="92"/>
                </a:lnTo>
                <a:lnTo>
                  <a:pt x="156" y="98"/>
                </a:lnTo>
                <a:lnTo>
                  <a:pt x="180" y="104"/>
                </a:lnTo>
                <a:lnTo>
                  <a:pt x="208" y="108"/>
                </a:lnTo>
                <a:lnTo>
                  <a:pt x="208" y="108"/>
                </a:lnTo>
                <a:lnTo>
                  <a:pt x="206" y="92"/>
                </a:lnTo>
                <a:lnTo>
                  <a:pt x="206" y="92"/>
                </a:lnTo>
                <a:lnTo>
                  <a:pt x="206" y="78"/>
                </a:lnTo>
                <a:lnTo>
                  <a:pt x="208" y="64"/>
                </a:lnTo>
                <a:lnTo>
                  <a:pt x="214" y="52"/>
                </a:lnTo>
                <a:lnTo>
                  <a:pt x="220" y="40"/>
                </a:lnTo>
                <a:lnTo>
                  <a:pt x="220" y="40"/>
                </a:lnTo>
                <a:lnTo>
                  <a:pt x="228" y="30"/>
                </a:lnTo>
                <a:lnTo>
                  <a:pt x="236" y="20"/>
                </a:lnTo>
                <a:lnTo>
                  <a:pt x="246" y="14"/>
                </a:lnTo>
                <a:lnTo>
                  <a:pt x="256" y="8"/>
                </a:lnTo>
                <a:lnTo>
                  <a:pt x="268" y="4"/>
                </a:lnTo>
                <a:lnTo>
                  <a:pt x="278" y="2"/>
                </a:lnTo>
                <a:lnTo>
                  <a:pt x="290" y="0"/>
                </a:lnTo>
                <a:lnTo>
                  <a:pt x="304" y="2"/>
                </a:lnTo>
                <a:lnTo>
                  <a:pt x="304" y="2"/>
                </a:lnTo>
                <a:lnTo>
                  <a:pt x="318" y="4"/>
                </a:lnTo>
                <a:lnTo>
                  <a:pt x="330" y="10"/>
                </a:lnTo>
                <a:lnTo>
                  <a:pt x="342" y="16"/>
                </a:lnTo>
                <a:lnTo>
                  <a:pt x="352" y="26"/>
                </a:lnTo>
                <a:lnTo>
                  <a:pt x="352" y="26"/>
                </a:lnTo>
                <a:lnTo>
                  <a:pt x="356" y="28"/>
                </a:lnTo>
                <a:lnTo>
                  <a:pt x="360" y="28"/>
                </a:lnTo>
                <a:lnTo>
                  <a:pt x="360" y="28"/>
                </a:lnTo>
                <a:lnTo>
                  <a:pt x="384" y="20"/>
                </a:lnTo>
                <a:lnTo>
                  <a:pt x="406" y="10"/>
                </a:lnTo>
                <a:lnTo>
                  <a:pt x="406" y="10"/>
                </a:lnTo>
                <a:lnTo>
                  <a:pt x="410" y="8"/>
                </a:lnTo>
                <a:lnTo>
                  <a:pt x="410" y="8"/>
                </a:lnTo>
                <a:lnTo>
                  <a:pt x="404" y="22"/>
                </a:lnTo>
                <a:lnTo>
                  <a:pt x="396" y="34"/>
                </a:lnTo>
                <a:lnTo>
                  <a:pt x="396" y="34"/>
                </a:lnTo>
                <a:lnTo>
                  <a:pt x="386" y="46"/>
                </a:lnTo>
                <a:lnTo>
                  <a:pt x="374" y="54"/>
                </a:lnTo>
                <a:lnTo>
                  <a:pt x="374" y="54"/>
                </a:lnTo>
                <a:lnTo>
                  <a:pt x="398" y="50"/>
                </a:lnTo>
                <a:lnTo>
                  <a:pt x="422" y="42"/>
                </a:lnTo>
                <a:lnTo>
                  <a:pt x="422" y="42"/>
                </a:lnTo>
                <a:lnTo>
                  <a:pt x="422" y="44"/>
                </a:lnTo>
                <a:lnTo>
                  <a:pt x="422" y="44"/>
                </a:lnTo>
                <a:lnTo>
                  <a:pt x="400" y="68"/>
                </a:lnTo>
                <a:lnTo>
                  <a:pt x="400" y="68"/>
                </a:lnTo>
                <a:lnTo>
                  <a:pt x="382" y="84"/>
                </a:lnTo>
                <a:lnTo>
                  <a:pt x="382" y="84"/>
                </a:lnTo>
                <a:lnTo>
                  <a:pt x="380" y="90"/>
                </a:lnTo>
                <a:lnTo>
                  <a:pt x="380" y="90"/>
                </a:lnTo>
                <a:lnTo>
                  <a:pt x="378" y="122"/>
                </a:lnTo>
                <a:lnTo>
                  <a:pt x="372" y="154"/>
                </a:lnTo>
                <a:lnTo>
                  <a:pt x="364" y="185"/>
                </a:lnTo>
                <a:lnTo>
                  <a:pt x="350" y="215"/>
                </a:lnTo>
                <a:lnTo>
                  <a:pt x="350" y="215"/>
                </a:lnTo>
                <a:lnTo>
                  <a:pt x="340" y="233"/>
                </a:lnTo>
                <a:lnTo>
                  <a:pt x="328" y="251"/>
                </a:lnTo>
                <a:lnTo>
                  <a:pt x="314" y="267"/>
                </a:lnTo>
                <a:lnTo>
                  <a:pt x="300" y="281"/>
                </a:lnTo>
                <a:lnTo>
                  <a:pt x="286" y="295"/>
                </a:lnTo>
                <a:lnTo>
                  <a:pt x="268" y="307"/>
                </a:lnTo>
                <a:lnTo>
                  <a:pt x="252" y="317"/>
                </a:lnTo>
                <a:lnTo>
                  <a:pt x="232" y="327"/>
                </a:lnTo>
                <a:lnTo>
                  <a:pt x="232" y="327"/>
                </a:lnTo>
                <a:lnTo>
                  <a:pt x="206" y="335"/>
                </a:lnTo>
                <a:lnTo>
                  <a:pt x="178" y="343"/>
                </a:lnTo>
                <a:lnTo>
                  <a:pt x="150" y="345"/>
                </a:lnTo>
                <a:lnTo>
                  <a:pt x="122" y="345"/>
                </a:lnTo>
                <a:lnTo>
                  <a:pt x="122" y="345"/>
                </a:lnTo>
                <a:lnTo>
                  <a:pt x="98" y="343"/>
                </a:lnTo>
                <a:lnTo>
                  <a:pt x="76" y="339"/>
                </a:lnTo>
                <a:lnTo>
                  <a:pt x="52" y="333"/>
                </a:lnTo>
                <a:lnTo>
                  <a:pt x="30" y="323"/>
                </a:lnTo>
                <a:lnTo>
                  <a:pt x="30" y="323"/>
                </a:lnTo>
                <a:lnTo>
                  <a:pt x="0" y="309"/>
                </a:lnTo>
                <a:lnTo>
                  <a:pt x="0" y="309"/>
                </a:lnTo>
                <a:lnTo>
                  <a:pt x="0" y="307"/>
                </a:lnTo>
                <a:lnTo>
                  <a:pt x="0" y="307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IN" sz="1800" dirty="0">
              <a:solidFill>
                <a:prstClr val="black"/>
              </a:solidFill>
              <a:latin typeface="Arial" panose="020B060402020202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AE4FC5-4C63-2341-9A1E-B31BFE946C22}"/>
              </a:ext>
            </a:extLst>
          </p:cNvPr>
          <p:cNvGrpSpPr/>
          <p:nvPr/>
        </p:nvGrpSpPr>
        <p:grpSpPr>
          <a:xfrm>
            <a:off x="11633202" y="5334002"/>
            <a:ext cx="426580" cy="430519"/>
            <a:chOff x="2652713" y="4170363"/>
            <a:chExt cx="687388" cy="693738"/>
          </a:xfrm>
          <a:solidFill>
            <a:schemeClr val="bg1"/>
          </a:solidFill>
        </p:grpSpPr>
        <p:sp>
          <p:nvSpPr>
            <p:cNvPr id="52" name="Freeform 51">
              <a:hlinkClick r:id="rId4"/>
              <a:extLst>
                <a:ext uri="{FF2B5EF4-FFF2-40B4-BE49-F238E27FC236}">
                  <a16:creationId xmlns:a16="http://schemas.microsoft.com/office/drawing/2014/main" id="{D5021415-8612-794C-BE83-50F7C7319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2713" y="4170363"/>
              <a:ext cx="687388" cy="693738"/>
            </a:xfrm>
            <a:custGeom>
              <a:avLst/>
              <a:gdLst>
                <a:gd name="T0" fmla="*/ 0 w 433"/>
                <a:gd name="T1" fmla="*/ 233 h 437"/>
                <a:gd name="T2" fmla="*/ 0 w 433"/>
                <a:gd name="T3" fmla="*/ 205 h 437"/>
                <a:gd name="T4" fmla="*/ 0 w 433"/>
                <a:gd name="T5" fmla="*/ 201 h 437"/>
                <a:gd name="T6" fmla="*/ 4 w 433"/>
                <a:gd name="T7" fmla="*/ 168 h 437"/>
                <a:gd name="T8" fmla="*/ 16 w 433"/>
                <a:gd name="T9" fmla="*/ 136 h 437"/>
                <a:gd name="T10" fmla="*/ 28 w 433"/>
                <a:gd name="T11" fmla="*/ 110 h 437"/>
                <a:gd name="T12" fmla="*/ 60 w 433"/>
                <a:gd name="T13" fmla="*/ 66 h 437"/>
                <a:gd name="T14" fmla="*/ 80 w 433"/>
                <a:gd name="T15" fmla="*/ 48 h 437"/>
                <a:gd name="T16" fmla="*/ 130 w 433"/>
                <a:gd name="T17" fmla="*/ 18 h 437"/>
                <a:gd name="T18" fmla="*/ 188 w 433"/>
                <a:gd name="T19" fmla="*/ 2 h 437"/>
                <a:gd name="T20" fmla="*/ 204 w 433"/>
                <a:gd name="T21" fmla="*/ 0 h 437"/>
                <a:gd name="T22" fmla="*/ 230 w 433"/>
                <a:gd name="T23" fmla="*/ 0 h 437"/>
                <a:gd name="T24" fmla="*/ 232 w 433"/>
                <a:gd name="T25" fmla="*/ 2 h 437"/>
                <a:gd name="T26" fmla="*/ 266 w 433"/>
                <a:gd name="T27" fmla="*/ 6 h 437"/>
                <a:gd name="T28" fmla="*/ 292 w 433"/>
                <a:gd name="T29" fmla="*/ 14 h 437"/>
                <a:gd name="T30" fmla="*/ 338 w 433"/>
                <a:gd name="T31" fmla="*/ 38 h 437"/>
                <a:gd name="T32" fmla="*/ 360 w 433"/>
                <a:gd name="T33" fmla="*/ 56 h 437"/>
                <a:gd name="T34" fmla="*/ 400 w 433"/>
                <a:gd name="T35" fmla="*/ 102 h 437"/>
                <a:gd name="T36" fmla="*/ 411 w 433"/>
                <a:gd name="T37" fmla="*/ 122 h 437"/>
                <a:gd name="T38" fmla="*/ 427 w 433"/>
                <a:gd name="T39" fmla="*/ 166 h 437"/>
                <a:gd name="T40" fmla="*/ 431 w 433"/>
                <a:gd name="T41" fmla="*/ 189 h 437"/>
                <a:gd name="T42" fmla="*/ 433 w 433"/>
                <a:gd name="T43" fmla="*/ 205 h 437"/>
                <a:gd name="T44" fmla="*/ 433 w 433"/>
                <a:gd name="T45" fmla="*/ 233 h 437"/>
                <a:gd name="T46" fmla="*/ 431 w 433"/>
                <a:gd name="T47" fmla="*/ 249 h 437"/>
                <a:gd name="T48" fmla="*/ 423 w 433"/>
                <a:gd name="T49" fmla="*/ 285 h 437"/>
                <a:gd name="T50" fmla="*/ 409 w 433"/>
                <a:gd name="T51" fmla="*/ 317 h 437"/>
                <a:gd name="T52" fmla="*/ 396 w 433"/>
                <a:gd name="T53" fmla="*/ 341 h 437"/>
                <a:gd name="T54" fmla="*/ 362 w 433"/>
                <a:gd name="T55" fmla="*/ 379 h 437"/>
                <a:gd name="T56" fmla="*/ 342 w 433"/>
                <a:gd name="T57" fmla="*/ 395 h 437"/>
                <a:gd name="T58" fmla="*/ 296 w 433"/>
                <a:gd name="T59" fmla="*/ 421 h 437"/>
                <a:gd name="T60" fmla="*/ 246 w 433"/>
                <a:gd name="T61" fmla="*/ 435 h 437"/>
                <a:gd name="T62" fmla="*/ 230 w 433"/>
                <a:gd name="T63" fmla="*/ 437 h 437"/>
                <a:gd name="T64" fmla="*/ 204 w 433"/>
                <a:gd name="T65" fmla="*/ 437 h 437"/>
                <a:gd name="T66" fmla="*/ 188 w 433"/>
                <a:gd name="T67" fmla="*/ 435 h 437"/>
                <a:gd name="T68" fmla="*/ 170 w 433"/>
                <a:gd name="T69" fmla="*/ 431 h 437"/>
                <a:gd name="T70" fmla="*/ 134 w 433"/>
                <a:gd name="T71" fmla="*/ 421 h 437"/>
                <a:gd name="T72" fmla="*/ 118 w 433"/>
                <a:gd name="T73" fmla="*/ 413 h 437"/>
                <a:gd name="T74" fmla="*/ 74 w 433"/>
                <a:gd name="T75" fmla="*/ 383 h 437"/>
                <a:gd name="T76" fmla="*/ 40 w 433"/>
                <a:gd name="T77" fmla="*/ 345 h 437"/>
                <a:gd name="T78" fmla="*/ 26 w 433"/>
                <a:gd name="T79" fmla="*/ 323 h 437"/>
                <a:gd name="T80" fmla="*/ 6 w 433"/>
                <a:gd name="T81" fmla="*/ 273 h 437"/>
                <a:gd name="T82" fmla="*/ 2 w 433"/>
                <a:gd name="T83" fmla="*/ 247 h 437"/>
                <a:gd name="T84" fmla="*/ 0 w 433"/>
                <a:gd name="T85" fmla="*/ 23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3" h="437">
                  <a:moveTo>
                    <a:pt x="0" y="233"/>
                  </a:moveTo>
                  <a:lnTo>
                    <a:pt x="0" y="233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2" y="185"/>
                  </a:lnTo>
                  <a:lnTo>
                    <a:pt x="4" y="168"/>
                  </a:lnTo>
                  <a:lnTo>
                    <a:pt x="10" y="15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28" y="110"/>
                  </a:lnTo>
                  <a:lnTo>
                    <a:pt x="42" y="88"/>
                  </a:lnTo>
                  <a:lnTo>
                    <a:pt x="60" y="6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104" y="32"/>
                  </a:lnTo>
                  <a:lnTo>
                    <a:pt x="130" y="18"/>
                  </a:lnTo>
                  <a:lnTo>
                    <a:pt x="158" y="8"/>
                  </a:lnTo>
                  <a:lnTo>
                    <a:pt x="188" y="2"/>
                  </a:lnTo>
                  <a:lnTo>
                    <a:pt x="188" y="2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66" y="6"/>
                  </a:lnTo>
                  <a:lnTo>
                    <a:pt x="266" y="6"/>
                  </a:lnTo>
                  <a:lnTo>
                    <a:pt x="292" y="14"/>
                  </a:lnTo>
                  <a:lnTo>
                    <a:pt x="316" y="24"/>
                  </a:lnTo>
                  <a:lnTo>
                    <a:pt x="338" y="38"/>
                  </a:lnTo>
                  <a:lnTo>
                    <a:pt x="360" y="56"/>
                  </a:lnTo>
                  <a:lnTo>
                    <a:pt x="360" y="56"/>
                  </a:lnTo>
                  <a:lnTo>
                    <a:pt x="382" y="78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11" y="122"/>
                  </a:lnTo>
                  <a:lnTo>
                    <a:pt x="419" y="144"/>
                  </a:lnTo>
                  <a:lnTo>
                    <a:pt x="427" y="166"/>
                  </a:lnTo>
                  <a:lnTo>
                    <a:pt x="431" y="189"/>
                  </a:lnTo>
                  <a:lnTo>
                    <a:pt x="431" y="189"/>
                  </a:lnTo>
                  <a:lnTo>
                    <a:pt x="433" y="205"/>
                  </a:lnTo>
                  <a:lnTo>
                    <a:pt x="433" y="205"/>
                  </a:lnTo>
                  <a:lnTo>
                    <a:pt x="433" y="233"/>
                  </a:lnTo>
                  <a:lnTo>
                    <a:pt x="433" y="233"/>
                  </a:lnTo>
                  <a:lnTo>
                    <a:pt x="431" y="249"/>
                  </a:lnTo>
                  <a:lnTo>
                    <a:pt x="431" y="249"/>
                  </a:lnTo>
                  <a:lnTo>
                    <a:pt x="427" y="267"/>
                  </a:lnTo>
                  <a:lnTo>
                    <a:pt x="423" y="285"/>
                  </a:lnTo>
                  <a:lnTo>
                    <a:pt x="417" y="301"/>
                  </a:lnTo>
                  <a:lnTo>
                    <a:pt x="409" y="317"/>
                  </a:lnTo>
                  <a:lnTo>
                    <a:pt x="409" y="317"/>
                  </a:lnTo>
                  <a:lnTo>
                    <a:pt x="396" y="341"/>
                  </a:lnTo>
                  <a:lnTo>
                    <a:pt x="380" y="361"/>
                  </a:lnTo>
                  <a:lnTo>
                    <a:pt x="362" y="379"/>
                  </a:lnTo>
                  <a:lnTo>
                    <a:pt x="342" y="395"/>
                  </a:lnTo>
                  <a:lnTo>
                    <a:pt x="342" y="395"/>
                  </a:lnTo>
                  <a:lnTo>
                    <a:pt x="320" y="409"/>
                  </a:lnTo>
                  <a:lnTo>
                    <a:pt x="296" y="421"/>
                  </a:lnTo>
                  <a:lnTo>
                    <a:pt x="272" y="429"/>
                  </a:lnTo>
                  <a:lnTo>
                    <a:pt x="246" y="435"/>
                  </a:lnTo>
                  <a:lnTo>
                    <a:pt x="246" y="435"/>
                  </a:lnTo>
                  <a:lnTo>
                    <a:pt x="230" y="437"/>
                  </a:lnTo>
                  <a:lnTo>
                    <a:pt x="230" y="437"/>
                  </a:lnTo>
                  <a:lnTo>
                    <a:pt x="204" y="437"/>
                  </a:lnTo>
                  <a:lnTo>
                    <a:pt x="204" y="437"/>
                  </a:lnTo>
                  <a:lnTo>
                    <a:pt x="188" y="435"/>
                  </a:lnTo>
                  <a:lnTo>
                    <a:pt x="188" y="435"/>
                  </a:lnTo>
                  <a:lnTo>
                    <a:pt x="170" y="431"/>
                  </a:lnTo>
                  <a:lnTo>
                    <a:pt x="152" y="427"/>
                  </a:lnTo>
                  <a:lnTo>
                    <a:pt x="134" y="421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96" y="399"/>
                  </a:lnTo>
                  <a:lnTo>
                    <a:pt x="74" y="383"/>
                  </a:lnTo>
                  <a:lnTo>
                    <a:pt x="56" y="365"/>
                  </a:lnTo>
                  <a:lnTo>
                    <a:pt x="40" y="345"/>
                  </a:lnTo>
                  <a:lnTo>
                    <a:pt x="40" y="345"/>
                  </a:lnTo>
                  <a:lnTo>
                    <a:pt x="26" y="323"/>
                  </a:lnTo>
                  <a:lnTo>
                    <a:pt x="14" y="299"/>
                  </a:lnTo>
                  <a:lnTo>
                    <a:pt x="6" y="273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F68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1986C26-DAED-3041-B8F9-312352794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2588" y="4389438"/>
              <a:ext cx="190500" cy="252413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159 h 159"/>
                <a:gd name="T4" fmla="*/ 0 w 120"/>
                <a:gd name="T5" fmla="*/ 0 h 159"/>
                <a:gd name="T6" fmla="*/ 0 w 120"/>
                <a:gd name="T7" fmla="*/ 0 h 159"/>
                <a:gd name="T8" fmla="*/ 120 w 120"/>
                <a:gd name="T9" fmla="*/ 81 h 159"/>
                <a:gd name="T10" fmla="*/ 120 w 120"/>
                <a:gd name="T11" fmla="*/ 81 h 159"/>
                <a:gd name="T12" fmla="*/ 0 w 120"/>
                <a:gd name="T13" fmla="*/ 159 h 159"/>
                <a:gd name="T14" fmla="*/ 0 w 12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lnTo>
                    <a:pt x="0" y="1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81"/>
                  </a:lnTo>
                  <a:lnTo>
                    <a:pt x="120" y="81"/>
                  </a:lnTo>
                  <a:lnTo>
                    <a:pt x="0" y="15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996AB41B-E1A8-EB47-A093-F6DC61393A11}"/>
              </a:ext>
            </a:extLst>
          </p:cNvPr>
          <p:cNvSpPr>
            <a:spLocks/>
          </p:cNvSpPr>
          <p:nvPr/>
        </p:nvSpPr>
        <p:spPr bwMode="auto">
          <a:xfrm>
            <a:off x="9922423" y="5424743"/>
            <a:ext cx="286764" cy="289860"/>
          </a:xfrm>
          <a:custGeom>
            <a:avLst/>
            <a:gdLst>
              <a:gd name="T0" fmla="*/ 0 w 278"/>
              <a:gd name="T1" fmla="*/ 281 h 281"/>
              <a:gd name="T2" fmla="*/ 0 w 278"/>
              <a:gd name="T3" fmla="*/ 8 h 281"/>
              <a:gd name="T4" fmla="*/ 4 w 278"/>
              <a:gd name="T5" fmla="*/ 6 h 281"/>
              <a:gd name="T6" fmla="*/ 88 w 278"/>
              <a:gd name="T7" fmla="*/ 6 h 281"/>
              <a:gd name="T8" fmla="*/ 92 w 278"/>
              <a:gd name="T9" fmla="*/ 12 h 281"/>
              <a:gd name="T10" fmla="*/ 92 w 278"/>
              <a:gd name="T11" fmla="*/ 46 h 281"/>
              <a:gd name="T12" fmla="*/ 100 w 278"/>
              <a:gd name="T13" fmla="*/ 34 h 281"/>
              <a:gd name="T14" fmla="*/ 112 w 278"/>
              <a:gd name="T15" fmla="*/ 20 h 281"/>
              <a:gd name="T16" fmla="*/ 142 w 278"/>
              <a:gd name="T17" fmla="*/ 4 h 281"/>
              <a:gd name="T18" fmla="*/ 160 w 278"/>
              <a:gd name="T19" fmla="*/ 2 h 281"/>
              <a:gd name="T20" fmla="*/ 192 w 278"/>
              <a:gd name="T21" fmla="*/ 2 h 281"/>
              <a:gd name="T22" fmla="*/ 222 w 278"/>
              <a:gd name="T23" fmla="*/ 12 h 281"/>
              <a:gd name="T24" fmla="*/ 234 w 278"/>
              <a:gd name="T25" fmla="*/ 18 h 281"/>
              <a:gd name="T26" fmla="*/ 254 w 278"/>
              <a:gd name="T27" fmla="*/ 38 h 281"/>
              <a:gd name="T28" fmla="*/ 262 w 278"/>
              <a:gd name="T29" fmla="*/ 50 h 281"/>
              <a:gd name="T30" fmla="*/ 274 w 278"/>
              <a:gd name="T31" fmla="*/ 84 h 281"/>
              <a:gd name="T32" fmla="*/ 278 w 278"/>
              <a:gd name="T33" fmla="*/ 123 h 281"/>
              <a:gd name="T34" fmla="*/ 278 w 278"/>
              <a:gd name="T35" fmla="*/ 279 h 281"/>
              <a:gd name="T36" fmla="*/ 278 w 278"/>
              <a:gd name="T37" fmla="*/ 281 h 281"/>
              <a:gd name="T38" fmla="*/ 186 w 278"/>
              <a:gd name="T39" fmla="*/ 281 h 281"/>
              <a:gd name="T40" fmla="*/ 186 w 278"/>
              <a:gd name="T41" fmla="*/ 277 h 281"/>
              <a:gd name="T42" fmla="*/ 186 w 278"/>
              <a:gd name="T43" fmla="*/ 137 h 281"/>
              <a:gd name="T44" fmla="*/ 186 w 278"/>
              <a:gd name="T45" fmla="*/ 119 h 281"/>
              <a:gd name="T46" fmla="*/ 182 w 278"/>
              <a:gd name="T47" fmla="*/ 101 h 281"/>
              <a:gd name="T48" fmla="*/ 164 w 278"/>
              <a:gd name="T49" fmla="*/ 78 h 281"/>
              <a:gd name="T50" fmla="*/ 138 w 278"/>
              <a:gd name="T51" fmla="*/ 72 h 281"/>
              <a:gd name="T52" fmla="*/ 122 w 278"/>
              <a:gd name="T53" fmla="*/ 76 h 281"/>
              <a:gd name="T54" fmla="*/ 100 w 278"/>
              <a:gd name="T55" fmla="*/ 94 h 281"/>
              <a:gd name="T56" fmla="*/ 94 w 278"/>
              <a:gd name="T57" fmla="*/ 109 h 281"/>
              <a:gd name="T58" fmla="*/ 92 w 278"/>
              <a:gd name="T59" fmla="*/ 131 h 281"/>
              <a:gd name="T60" fmla="*/ 92 w 278"/>
              <a:gd name="T61" fmla="*/ 277 h 281"/>
              <a:gd name="T62" fmla="*/ 90 w 278"/>
              <a:gd name="T63" fmla="*/ 281 h 281"/>
              <a:gd name="T64" fmla="*/ 88 w 278"/>
              <a:gd name="T65" fmla="*/ 281 h 281"/>
              <a:gd name="T66" fmla="*/ 6 w 278"/>
              <a:gd name="T67" fmla="*/ 281 h 281"/>
              <a:gd name="T68" fmla="*/ 0 w 278"/>
              <a:gd name="T6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8" h="281">
                <a:moveTo>
                  <a:pt x="0" y="281"/>
                </a:moveTo>
                <a:lnTo>
                  <a:pt x="0" y="281"/>
                </a:lnTo>
                <a:lnTo>
                  <a:pt x="0" y="8"/>
                </a:lnTo>
                <a:lnTo>
                  <a:pt x="0" y="8"/>
                </a:lnTo>
                <a:lnTo>
                  <a:pt x="4" y="6"/>
                </a:lnTo>
                <a:lnTo>
                  <a:pt x="4" y="6"/>
                </a:lnTo>
                <a:lnTo>
                  <a:pt x="88" y="6"/>
                </a:lnTo>
                <a:lnTo>
                  <a:pt x="88" y="6"/>
                </a:lnTo>
                <a:lnTo>
                  <a:pt x="90" y="8"/>
                </a:lnTo>
                <a:lnTo>
                  <a:pt x="92" y="12"/>
                </a:lnTo>
                <a:lnTo>
                  <a:pt x="92" y="12"/>
                </a:lnTo>
                <a:lnTo>
                  <a:pt x="92" y="46"/>
                </a:lnTo>
                <a:lnTo>
                  <a:pt x="92" y="46"/>
                </a:lnTo>
                <a:lnTo>
                  <a:pt x="100" y="34"/>
                </a:lnTo>
                <a:lnTo>
                  <a:pt x="100" y="34"/>
                </a:lnTo>
                <a:lnTo>
                  <a:pt x="112" y="20"/>
                </a:lnTo>
                <a:lnTo>
                  <a:pt x="126" y="12"/>
                </a:lnTo>
                <a:lnTo>
                  <a:pt x="142" y="4"/>
                </a:lnTo>
                <a:lnTo>
                  <a:pt x="160" y="2"/>
                </a:lnTo>
                <a:lnTo>
                  <a:pt x="160" y="2"/>
                </a:lnTo>
                <a:lnTo>
                  <a:pt x="176" y="0"/>
                </a:lnTo>
                <a:lnTo>
                  <a:pt x="192" y="2"/>
                </a:lnTo>
                <a:lnTo>
                  <a:pt x="206" y="6"/>
                </a:lnTo>
                <a:lnTo>
                  <a:pt x="222" y="12"/>
                </a:lnTo>
                <a:lnTo>
                  <a:pt x="222" y="12"/>
                </a:lnTo>
                <a:lnTo>
                  <a:pt x="234" y="18"/>
                </a:lnTo>
                <a:lnTo>
                  <a:pt x="244" y="28"/>
                </a:lnTo>
                <a:lnTo>
                  <a:pt x="254" y="38"/>
                </a:lnTo>
                <a:lnTo>
                  <a:pt x="262" y="50"/>
                </a:lnTo>
                <a:lnTo>
                  <a:pt x="262" y="50"/>
                </a:lnTo>
                <a:lnTo>
                  <a:pt x="270" y="66"/>
                </a:lnTo>
                <a:lnTo>
                  <a:pt x="274" y="84"/>
                </a:lnTo>
                <a:lnTo>
                  <a:pt x="276" y="105"/>
                </a:lnTo>
                <a:lnTo>
                  <a:pt x="278" y="123"/>
                </a:lnTo>
                <a:lnTo>
                  <a:pt x="278" y="123"/>
                </a:lnTo>
                <a:lnTo>
                  <a:pt x="278" y="279"/>
                </a:lnTo>
                <a:lnTo>
                  <a:pt x="278" y="279"/>
                </a:lnTo>
                <a:lnTo>
                  <a:pt x="278" y="281"/>
                </a:lnTo>
                <a:lnTo>
                  <a:pt x="278" y="281"/>
                </a:lnTo>
                <a:lnTo>
                  <a:pt x="186" y="281"/>
                </a:lnTo>
                <a:lnTo>
                  <a:pt x="186" y="281"/>
                </a:lnTo>
                <a:lnTo>
                  <a:pt x="186" y="277"/>
                </a:lnTo>
                <a:lnTo>
                  <a:pt x="186" y="277"/>
                </a:lnTo>
                <a:lnTo>
                  <a:pt x="186" y="137"/>
                </a:lnTo>
                <a:lnTo>
                  <a:pt x="186" y="137"/>
                </a:lnTo>
                <a:lnTo>
                  <a:pt x="186" y="119"/>
                </a:lnTo>
                <a:lnTo>
                  <a:pt x="182" y="101"/>
                </a:lnTo>
                <a:lnTo>
                  <a:pt x="182" y="101"/>
                </a:lnTo>
                <a:lnTo>
                  <a:pt x="174" y="88"/>
                </a:lnTo>
                <a:lnTo>
                  <a:pt x="164" y="78"/>
                </a:lnTo>
                <a:lnTo>
                  <a:pt x="152" y="74"/>
                </a:lnTo>
                <a:lnTo>
                  <a:pt x="138" y="72"/>
                </a:lnTo>
                <a:lnTo>
                  <a:pt x="138" y="72"/>
                </a:lnTo>
                <a:lnTo>
                  <a:pt x="122" y="76"/>
                </a:lnTo>
                <a:lnTo>
                  <a:pt x="110" y="84"/>
                </a:lnTo>
                <a:lnTo>
                  <a:pt x="100" y="94"/>
                </a:lnTo>
                <a:lnTo>
                  <a:pt x="94" y="109"/>
                </a:lnTo>
                <a:lnTo>
                  <a:pt x="94" y="109"/>
                </a:lnTo>
                <a:lnTo>
                  <a:pt x="92" y="119"/>
                </a:lnTo>
                <a:lnTo>
                  <a:pt x="92" y="131"/>
                </a:lnTo>
                <a:lnTo>
                  <a:pt x="92" y="131"/>
                </a:lnTo>
                <a:lnTo>
                  <a:pt x="92" y="277"/>
                </a:lnTo>
                <a:lnTo>
                  <a:pt x="92" y="277"/>
                </a:lnTo>
                <a:lnTo>
                  <a:pt x="90" y="281"/>
                </a:lnTo>
                <a:lnTo>
                  <a:pt x="88" y="281"/>
                </a:lnTo>
                <a:lnTo>
                  <a:pt x="88" y="281"/>
                </a:lnTo>
                <a:lnTo>
                  <a:pt x="6" y="281"/>
                </a:lnTo>
                <a:lnTo>
                  <a:pt x="6" y="281"/>
                </a:lnTo>
                <a:lnTo>
                  <a:pt x="0" y="281"/>
                </a:lnTo>
                <a:lnTo>
                  <a:pt x="0" y="281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IN" sz="18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55" name="Freeform 10">
            <a:extLst>
              <a:ext uri="{FF2B5EF4-FFF2-40B4-BE49-F238E27FC236}">
                <a16:creationId xmlns:a16="http://schemas.microsoft.com/office/drawing/2014/main" id="{68632BF5-D3F7-1A44-A7FF-CEEC7476070A}"/>
              </a:ext>
            </a:extLst>
          </p:cNvPr>
          <p:cNvSpPr>
            <a:spLocks/>
          </p:cNvSpPr>
          <p:nvPr/>
        </p:nvSpPr>
        <p:spPr bwMode="auto">
          <a:xfrm>
            <a:off x="9779042" y="5430934"/>
            <a:ext cx="91807" cy="283671"/>
          </a:xfrm>
          <a:custGeom>
            <a:avLst/>
            <a:gdLst>
              <a:gd name="T0" fmla="*/ 89 w 89"/>
              <a:gd name="T1" fmla="*/ 275 h 275"/>
              <a:gd name="T2" fmla="*/ 89 w 89"/>
              <a:gd name="T3" fmla="*/ 275 h 275"/>
              <a:gd name="T4" fmla="*/ 85 w 89"/>
              <a:gd name="T5" fmla="*/ 275 h 275"/>
              <a:gd name="T6" fmla="*/ 85 w 89"/>
              <a:gd name="T7" fmla="*/ 275 h 275"/>
              <a:gd name="T8" fmla="*/ 4 w 89"/>
              <a:gd name="T9" fmla="*/ 275 h 275"/>
              <a:gd name="T10" fmla="*/ 4 w 89"/>
              <a:gd name="T11" fmla="*/ 275 h 275"/>
              <a:gd name="T12" fmla="*/ 0 w 89"/>
              <a:gd name="T13" fmla="*/ 275 h 275"/>
              <a:gd name="T14" fmla="*/ 0 w 89"/>
              <a:gd name="T15" fmla="*/ 271 h 275"/>
              <a:gd name="T16" fmla="*/ 0 w 89"/>
              <a:gd name="T17" fmla="*/ 271 h 275"/>
              <a:gd name="T18" fmla="*/ 0 w 89"/>
              <a:gd name="T19" fmla="*/ 4 h 275"/>
              <a:gd name="T20" fmla="*/ 0 w 89"/>
              <a:gd name="T21" fmla="*/ 4 h 275"/>
              <a:gd name="T22" fmla="*/ 0 w 89"/>
              <a:gd name="T23" fmla="*/ 2 h 275"/>
              <a:gd name="T24" fmla="*/ 4 w 89"/>
              <a:gd name="T25" fmla="*/ 0 h 275"/>
              <a:gd name="T26" fmla="*/ 4 w 89"/>
              <a:gd name="T27" fmla="*/ 0 h 275"/>
              <a:gd name="T28" fmla="*/ 85 w 89"/>
              <a:gd name="T29" fmla="*/ 0 h 275"/>
              <a:gd name="T30" fmla="*/ 85 w 89"/>
              <a:gd name="T31" fmla="*/ 0 h 275"/>
              <a:gd name="T32" fmla="*/ 89 w 89"/>
              <a:gd name="T33" fmla="*/ 2 h 275"/>
              <a:gd name="T34" fmla="*/ 89 w 89"/>
              <a:gd name="T35" fmla="*/ 2 h 275"/>
              <a:gd name="T36" fmla="*/ 89 w 89"/>
              <a:gd name="T37" fmla="*/ 275 h 275"/>
              <a:gd name="T38" fmla="*/ 89 w 89"/>
              <a:gd name="T3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9" h="275">
                <a:moveTo>
                  <a:pt x="89" y="275"/>
                </a:moveTo>
                <a:lnTo>
                  <a:pt x="89" y="275"/>
                </a:lnTo>
                <a:lnTo>
                  <a:pt x="85" y="275"/>
                </a:lnTo>
                <a:lnTo>
                  <a:pt x="85" y="275"/>
                </a:lnTo>
                <a:lnTo>
                  <a:pt x="4" y="275"/>
                </a:lnTo>
                <a:lnTo>
                  <a:pt x="4" y="275"/>
                </a:lnTo>
                <a:lnTo>
                  <a:pt x="0" y="275"/>
                </a:lnTo>
                <a:lnTo>
                  <a:pt x="0" y="271"/>
                </a:lnTo>
                <a:lnTo>
                  <a:pt x="0" y="271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85" y="0"/>
                </a:lnTo>
                <a:lnTo>
                  <a:pt x="85" y="0"/>
                </a:lnTo>
                <a:lnTo>
                  <a:pt x="89" y="2"/>
                </a:lnTo>
                <a:lnTo>
                  <a:pt x="89" y="2"/>
                </a:lnTo>
                <a:lnTo>
                  <a:pt x="89" y="275"/>
                </a:lnTo>
                <a:lnTo>
                  <a:pt x="89" y="275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IN" sz="18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0986D1AC-4ED6-CA47-95F5-E422B1D34D4A}"/>
              </a:ext>
            </a:extLst>
          </p:cNvPr>
          <p:cNvSpPr>
            <a:spLocks/>
          </p:cNvSpPr>
          <p:nvPr/>
        </p:nvSpPr>
        <p:spPr bwMode="auto">
          <a:xfrm>
            <a:off x="9772851" y="5296835"/>
            <a:ext cx="104184" cy="96964"/>
          </a:xfrm>
          <a:custGeom>
            <a:avLst/>
            <a:gdLst>
              <a:gd name="T0" fmla="*/ 49 w 101"/>
              <a:gd name="T1" fmla="*/ 94 h 94"/>
              <a:gd name="T2" fmla="*/ 49 w 101"/>
              <a:gd name="T3" fmla="*/ 94 h 94"/>
              <a:gd name="T4" fmla="*/ 38 w 101"/>
              <a:gd name="T5" fmla="*/ 92 h 94"/>
              <a:gd name="T6" fmla="*/ 26 w 101"/>
              <a:gd name="T7" fmla="*/ 88 h 94"/>
              <a:gd name="T8" fmla="*/ 16 w 101"/>
              <a:gd name="T9" fmla="*/ 82 h 94"/>
              <a:gd name="T10" fmla="*/ 8 w 101"/>
              <a:gd name="T11" fmla="*/ 72 h 94"/>
              <a:gd name="T12" fmla="*/ 8 w 101"/>
              <a:gd name="T13" fmla="*/ 72 h 94"/>
              <a:gd name="T14" fmla="*/ 4 w 101"/>
              <a:gd name="T15" fmla="*/ 62 h 94"/>
              <a:gd name="T16" fmla="*/ 0 w 101"/>
              <a:gd name="T17" fmla="*/ 52 h 94"/>
              <a:gd name="T18" fmla="*/ 0 w 101"/>
              <a:gd name="T19" fmla="*/ 42 h 94"/>
              <a:gd name="T20" fmla="*/ 2 w 101"/>
              <a:gd name="T21" fmla="*/ 32 h 94"/>
              <a:gd name="T22" fmla="*/ 6 w 101"/>
              <a:gd name="T23" fmla="*/ 22 h 94"/>
              <a:gd name="T24" fmla="*/ 14 w 101"/>
              <a:gd name="T25" fmla="*/ 14 h 94"/>
              <a:gd name="T26" fmla="*/ 22 w 101"/>
              <a:gd name="T27" fmla="*/ 6 h 94"/>
              <a:gd name="T28" fmla="*/ 34 w 101"/>
              <a:gd name="T29" fmla="*/ 2 h 94"/>
              <a:gd name="T30" fmla="*/ 34 w 101"/>
              <a:gd name="T31" fmla="*/ 2 h 94"/>
              <a:gd name="T32" fmla="*/ 45 w 101"/>
              <a:gd name="T33" fmla="*/ 0 h 94"/>
              <a:gd name="T34" fmla="*/ 59 w 101"/>
              <a:gd name="T35" fmla="*/ 0 h 94"/>
              <a:gd name="T36" fmla="*/ 71 w 101"/>
              <a:gd name="T37" fmla="*/ 2 h 94"/>
              <a:gd name="T38" fmla="*/ 83 w 101"/>
              <a:gd name="T39" fmla="*/ 8 h 94"/>
              <a:gd name="T40" fmla="*/ 83 w 101"/>
              <a:gd name="T41" fmla="*/ 8 h 94"/>
              <a:gd name="T42" fmla="*/ 91 w 101"/>
              <a:gd name="T43" fmla="*/ 18 h 94"/>
              <a:gd name="T44" fmla="*/ 99 w 101"/>
              <a:gd name="T45" fmla="*/ 28 h 94"/>
              <a:gd name="T46" fmla="*/ 101 w 101"/>
              <a:gd name="T47" fmla="*/ 40 h 94"/>
              <a:gd name="T48" fmla="*/ 101 w 101"/>
              <a:gd name="T49" fmla="*/ 54 h 94"/>
              <a:gd name="T50" fmla="*/ 101 w 101"/>
              <a:gd name="T51" fmla="*/ 54 h 94"/>
              <a:gd name="T52" fmla="*/ 97 w 101"/>
              <a:gd name="T53" fmla="*/ 66 h 94"/>
              <a:gd name="T54" fmla="*/ 91 w 101"/>
              <a:gd name="T55" fmla="*/ 76 h 94"/>
              <a:gd name="T56" fmla="*/ 83 w 101"/>
              <a:gd name="T57" fmla="*/ 84 h 94"/>
              <a:gd name="T58" fmla="*/ 71 w 101"/>
              <a:gd name="T59" fmla="*/ 90 h 94"/>
              <a:gd name="T60" fmla="*/ 71 w 101"/>
              <a:gd name="T61" fmla="*/ 90 h 94"/>
              <a:gd name="T62" fmla="*/ 61 w 101"/>
              <a:gd name="T63" fmla="*/ 92 h 94"/>
              <a:gd name="T64" fmla="*/ 51 w 101"/>
              <a:gd name="T65" fmla="*/ 94 h 94"/>
              <a:gd name="T66" fmla="*/ 51 w 101"/>
              <a:gd name="T67" fmla="*/ 94 h 94"/>
              <a:gd name="T68" fmla="*/ 49 w 101"/>
              <a:gd name="T69" fmla="*/ 94 h 94"/>
              <a:gd name="T70" fmla="*/ 49 w 101"/>
              <a:gd name="T7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94">
                <a:moveTo>
                  <a:pt x="49" y="94"/>
                </a:moveTo>
                <a:lnTo>
                  <a:pt x="49" y="94"/>
                </a:lnTo>
                <a:lnTo>
                  <a:pt x="38" y="92"/>
                </a:lnTo>
                <a:lnTo>
                  <a:pt x="26" y="88"/>
                </a:lnTo>
                <a:lnTo>
                  <a:pt x="16" y="82"/>
                </a:lnTo>
                <a:lnTo>
                  <a:pt x="8" y="72"/>
                </a:lnTo>
                <a:lnTo>
                  <a:pt x="8" y="72"/>
                </a:lnTo>
                <a:lnTo>
                  <a:pt x="4" y="62"/>
                </a:lnTo>
                <a:lnTo>
                  <a:pt x="0" y="52"/>
                </a:lnTo>
                <a:lnTo>
                  <a:pt x="0" y="42"/>
                </a:lnTo>
                <a:lnTo>
                  <a:pt x="2" y="32"/>
                </a:lnTo>
                <a:lnTo>
                  <a:pt x="6" y="22"/>
                </a:lnTo>
                <a:lnTo>
                  <a:pt x="14" y="14"/>
                </a:lnTo>
                <a:lnTo>
                  <a:pt x="22" y="6"/>
                </a:lnTo>
                <a:lnTo>
                  <a:pt x="34" y="2"/>
                </a:lnTo>
                <a:lnTo>
                  <a:pt x="34" y="2"/>
                </a:lnTo>
                <a:lnTo>
                  <a:pt x="45" y="0"/>
                </a:lnTo>
                <a:lnTo>
                  <a:pt x="59" y="0"/>
                </a:lnTo>
                <a:lnTo>
                  <a:pt x="71" y="2"/>
                </a:lnTo>
                <a:lnTo>
                  <a:pt x="83" y="8"/>
                </a:lnTo>
                <a:lnTo>
                  <a:pt x="83" y="8"/>
                </a:lnTo>
                <a:lnTo>
                  <a:pt x="91" y="18"/>
                </a:lnTo>
                <a:lnTo>
                  <a:pt x="99" y="28"/>
                </a:lnTo>
                <a:lnTo>
                  <a:pt x="101" y="40"/>
                </a:lnTo>
                <a:lnTo>
                  <a:pt x="101" y="54"/>
                </a:lnTo>
                <a:lnTo>
                  <a:pt x="101" y="54"/>
                </a:lnTo>
                <a:lnTo>
                  <a:pt x="97" y="66"/>
                </a:lnTo>
                <a:lnTo>
                  <a:pt x="91" y="76"/>
                </a:lnTo>
                <a:lnTo>
                  <a:pt x="83" y="84"/>
                </a:lnTo>
                <a:lnTo>
                  <a:pt x="71" y="90"/>
                </a:lnTo>
                <a:lnTo>
                  <a:pt x="71" y="90"/>
                </a:lnTo>
                <a:lnTo>
                  <a:pt x="61" y="92"/>
                </a:lnTo>
                <a:lnTo>
                  <a:pt x="51" y="94"/>
                </a:lnTo>
                <a:lnTo>
                  <a:pt x="51" y="94"/>
                </a:lnTo>
                <a:lnTo>
                  <a:pt x="49" y="94"/>
                </a:lnTo>
                <a:lnTo>
                  <a:pt x="49" y="94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IN" sz="18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57" name="Freeform 12">
            <a:hlinkClick r:id="rId5"/>
            <a:extLst>
              <a:ext uri="{FF2B5EF4-FFF2-40B4-BE49-F238E27FC236}">
                <a16:creationId xmlns:a16="http://schemas.microsoft.com/office/drawing/2014/main" id="{EA205E39-0D1B-114E-9E91-C304BF5877FF}"/>
              </a:ext>
            </a:extLst>
          </p:cNvPr>
          <p:cNvSpPr>
            <a:spLocks/>
          </p:cNvSpPr>
          <p:nvPr/>
        </p:nvSpPr>
        <p:spPr bwMode="auto">
          <a:xfrm>
            <a:off x="10496531" y="5315119"/>
            <a:ext cx="202064" cy="440212"/>
          </a:xfrm>
          <a:custGeom>
            <a:avLst/>
            <a:gdLst>
              <a:gd name="T0" fmla="*/ 92 w 140"/>
              <a:gd name="T1" fmla="*/ 152 h 305"/>
              <a:gd name="T2" fmla="*/ 92 w 140"/>
              <a:gd name="T3" fmla="*/ 152 h 305"/>
              <a:gd name="T4" fmla="*/ 92 w 140"/>
              <a:gd name="T5" fmla="*/ 305 h 305"/>
              <a:gd name="T6" fmla="*/ 92 w 140"/>
              <a:gd name="T7" fmla="*/ 305 h 305"/>
              <a:gd name="T8" fmla="*/ 30 w 140"/>
              <a:gd name="T9" fmla="*/ 305 h 305"/>
              <a:gd name="T10" fmla="*/ 30 w 140"/>
              <a:gd name="T11" fmla="*/ 305 h 305"/>
              <a:gd name="T12" fmla="*/ 30 w 140"/>
              <a:gd name="T13" fmla="*/ 152 h 305"/>
              <a:gd name="T14" fmla="*/ 30 w 140"/>
              <a:gd name="T15" fmla="*/ 152 h 305"/>
              <a:gd name="T16" fmla="*/ 0 w 140"/>
              <a:gd name="T17" fmla="*/ 152 h 305"/>
              <a:gd name="T18" fmla="*/ 0 w 140"/>
              <a:gd name="T19" fmla="*/ 152 h 305"/>
              <a:gd name="T20" fmla="*/ 0 w 140"/>
              <a:gd name="T21" fmla="*/ 98 h 305"/>
              <a:gd name="T22" fmla="*/ 0 w 140"/>
              <a:gd name="T23" fmla="*/ 98 h 305"/>
              <a:gd name="T24" fmla="*/ 30 w 140"/>
              <a:gd name="T25" fmla="*/ 98 h 305"/>
              <a:gd name="T26" fmla="*/ 30 w 140"/>
              <a:gd name="T27" fmla="*/ 98 h 305"/>
              <a:gd name="T28" fmla="*/ 30 w 140"/>
              <a:gd name="T29" fmla="*/ 94 h 305"/>
              <a:gd name="T30" fmla="*/ 30 w 140"/>
              <a:gd name="T31" fmla="*/ 94 h 305"/>
              <a:gd name="T32" fmla="*/ 30 w 140"/>
              <a:gd name="T33" fmla="*/ 56 h 305"/>
              <a:gd name="T34" fmla="*/ 30 w 140"/>
              <a:gd name="T35" fmla="*/ 56 h 305"/>
              <a:gd name="T36" fmla="*/ 32 w 140"/>
              <a:gd name="T37" fmla="*/ 42 h 305"/>
              <a:gd name="T38" fmla="*/ 38 w 140"/>
              <a:gd name="T39" fmla="*/ 30 h 305"/>
              <a:gd name="T40" fmla="*/ 46 w 140"/>
              <a:gd name="T41" fmla="*/ 18 h 305"/>
              <a:gd name="T42" fmla="*/ 58 w 140"/>
              <a:gd name="T43" fmla="*/ 8 h 305"/>
              <a:gd name="T44" fmla="*/ 58 w 140"/>
              <a:gd name="T45" fmla="*/ 8 h 305"/>
              <a:gd name="T46" fmla="*/ 74 w 140"/>
              <a:gd name="T47" fmla="*/ 2 h 305"/>
              <a:gd name="T48" fmla="*/ 90 w 140"/>
              <a:gd name="T49" fmla="*/ 0 h 305"/>
              <a:gd name="T50" fmla="*/ 90 w 140"/>
              <a:gd name="T51" fmla="*/ 0 h 305"/>
              <a:gd name="T52" fmla="*/ 138 w 140"/>
              <a:gd name="T53" fmla="*/ 0 h 305"/>
              <a:gd name="T54" fmla="*/ 138 w 140"/>
              <a:gd name="T55" fmla="*/ 0 h 305"/>
              <a:gd name="T56" fmla="*/ 140 w 140"/>
              <a:gd name="T57" fmla="*/ 0 h 305"/>
              <a:gd name="T58" fmla="*/ 140 w 140"/>
              <a:gd name="T59" fmla="*/ 0 h 305"/>
              <a:gd name="T60" fmla="*/ 140 w 140"/>
              <a:gd name="T61" fmla="*/ 52 h 305"/>
              <a:gd name="T62" fmla="*/ 140 w 140"/>
              <a:gd name="T63" fmla="*/ 52 h 305"/>
              <a:gd name="T64" fmla="*/ 132 w 140"/>
              <a:gd name="T65" fmla="*/ 52 h 305"/>
              <a:gd name="T66" fmla="*/ 132 w 140"/>
              <a:gd name="T67" fmla="*/ 52 h 305"/>
              <a:gd name="T68" fmla="*/ 106 w 140"/>
              <a:gd name="T69" fmla="*/ 52 h 305"/>
              <a:gd name="T70" fmla="*/ 106 w 140"/>
              <a:gd name="T71" fmla="*/ 52 h 305"/>
              <a:gd name="T72" fmla="*/ 102 w 140"/>
              <a:gd name="T73" fmla="*/ 54 h 305"/>
              <a:gd name="T74" fmla="*/ 96 w 140"/>
              <a:gd name="T75" fmla="*/ 56 h 305"/>
              <a:gd name="T76" fmla="*/ 94 w 140"/>
              <a:gd name="T77" fmla="*/ 60 h 305"/>
              <a:gd name="T78" fmla="*/ 92 w 140"/>
              <a:gd name="T79" fmla="*/ 64 h 305"/>
              <a:gd name="T80" fmla="*/ 92 w 140"/>
              <a:gd name="T81" fmla="*/ 64 h 305"/>
              <a:gd name="T82" fmla="*/ 92 w 140"/>
              <a:gd name="T83" fmla="*/ 98 h 305"/>
              <a:gd name="T84" fmla="*/ 92 w 140"/>
              <a:gd name="T85" fmla="*/ 98 h 305"/>
              <a:gd name="T86" fmla="*/ 140 w 140"/>
              <a:gd name="T87" fmla="*/ 98 h 305"/>
              <a:gd name="T88" fmla="*/ 140 w 140"/>
              <a:gd name="T89" fmla="*/ 98 h 305"/>
              <a:gd name="T90" fmla="*/ 136 w 140"/>
              <a:gd name="T91" fmla="*/ 152 h 305"/>
              <a:gd name="T92" fmla="*/ 136 w 140"/>
              <a:gd name="T93" fmla="*/ 152 h 305"/>
              <a:gd name="T94" fmla="*/ 92 w 140"/>
              <a:gd name="T95" fmla="*/ 152 h 305"/>
              <a:gd name="T96" fmla="*/ 92 w 140"/>
              <a:gd name="T97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" h="305">
                <a:moveTo>
                  <a:pt x="92" y="152"/>
                </a:moveTo>
                <a:lnTo>
                  <a:pt x="92" y="152"/>
                </a:lnTo>
                <a:lnTo>
                  <a:pt x="92" y="305"/>
                </a:lnTo>
                <a:lnTo>
                  <a:pt x="92" y="305"/>
                </a:lnTo>
                <a:lnTo>
                  <a:pt x="30" y="305"/>
                </a:lnTo>
                <a:lnTo>
                  <a:pt x="30" y="305"/>
                </a:lnTo>
                <a:lnTo>
                  <a:pt x="30" y="152"/>
                </a:lnTo>
                <a:lnTo>
                  <a:pt x="30" y="152"/>
                </a:lnTo>
                <a:lnTo>
                  <a:pt x="0" y="152"/>
                </a:lnTo>
                <a:lnTo>
                  <a:pt x="0" y="152"/>
                </a:lnTo>
                <a:lnTo>
                  <a:pt x="0" y="98"/>
                </a:lnTo>
                <a:lnTo>
                  <a:pt x="0" y="98"/>
                </a:lnTo>
                <a:lnTo>
                  <a:pt x="30" y="98"/>
                </a:lnTo>
                <a:lnTo>
                  <a:pt x="30" y="98"/>
                </a:lnTo>
                <a:lnTo>
                  <a:pt x="30" y="94"/>
                </a:lnTo>
                <a:lnTo>
                  <a:pt x="30" y="94"/>
                </a:lnTo>
                <a:lnTo>
                  <a:pt x="30" y="56"/>
                </a:lnTo>
                <a:lnTo>
                  <a:pt x="30" y="56"/>
                </a:lnTo>
                <a:lnTo>
                  <a:pt x="32" y="42"/>
                </a:lnTo>
                <a:lnTo>
                  <a:pt x="38" y="30"/>
                </a:lnTo>
                <a:lnTo>
                  <a:pt x="46" y="18"/>
                </a:lnTo>
                <a:lnTo>
                  <a:pt x="58" y="8"/>
                </a:lnTo>
                <a:lnTo>
                  <a:pt x="58" y="8"/>
                </a:lnTo>
                <a:lnTo>
                  <a:pt x="74" y="2"/>
                </a:lnTo>
                <a:lnTo>
                  <a:pt x="90" y="0"/>
                </a:lnTo>
                <a:lnTo>
                  <a:pt x="90" y="0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0" y="0"/>
                </a:lnTo>
                <a:lnTo>
                  <a:pt x="140" y="52"/>
                </a:lnTo>
                <a:lnTo>
                  <a:pt x="140" y="52"/>
                </a:lnTo>
                <a:lnTo>
                  <a:pt x="132" y="52"/>
                </a:lnTo>
                <a:lnTo>
                  <a:pt x="132" y="52"/>
                </a:lnTo>
                <a:lnTo>
                  <a:pt x="106" y="52"/>
                </a:lnTo>
                <a:lnTo>
                  <a:pt x="106" y="52"/>
                </a:lnTo>
                <a:lnTo>
                  <a:pt x="102" y="54"/>
                </a:lnTo>
                <a:lnTo>
                  <a:pt x="96" y="56"/>
                </a:lnTo>
                <a:lnTo>
                  <a:pt x="94" y="60"/>
                </a:lnTo>
                <a:lnTo>
                  <a:pt x="92" y="64"/>
                </a:lnTo>
                <a:lnTo>
                  <a:pt x="92" y="64"/>
                </a:lnTo>
                <a:lnTo>
                  <a:pt x="92" y="98"/>
                </a:lnTo>
                <a:lnTo>
                  <a:pt x="92" y="98"/>
                </a:lnTo>
                <a:lnTo>
                  <a:pt x="140" y="98"/>
                </a:lnTo>
                <a:lnTo>
                  <a:pt x="140" y="98"/>
                </a:lnTo>
                <a:lnTo>
                  <a:pt x="136" y="152"/>
                </a:lnTo>
                <a:lnTo>
                  <a:pt x="136" y="152"/>
                </a:lnTo>
                <a:lnTo>
                  <a:pt x="92" y="152"/>
                </a:lnTo>
                <a:lnTo>
                  <a:pt x="92" y="152"/>
                </a:lnTo>
                <a:close/>
              </a:path>
            </a:pathLst>
          </a:custGeom>
          <a:solidFill>
            <a:srgbClr val="F68B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IN" sz="1800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908CBD4-5228-4940-9D07-DF1EA486AC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6602" y="564912"/>
            <a:ext cx="3568700" cy="959088"/>
          </a:xfrm>
          <a:prstGeom prst="rect">
            <a:avLst/>
          </a:prstGeom>
        </p:spPr>
      </p:pic>
      <p:pic>
        <p:nvPicPr>
          <p:cNvPr id="6" name="Picture Placeholder 5" descr="A picture containing outdoor, building, sky, tall&#10;&#10;Description automatically generated">
            <a:extLst>
              <a:ext uri="{FF2B5EF4-FFF2-40B4-BE49-F238E27FC236}">
                <a16:creationId xmlns:a16="http://schemas.microsoft.com/office/drawing/2014/main" id="{9037366D-6825-4382-B46F-705B310F6E4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5" r="15855"/>
          <a:stretch>
            <a:fillRect/>
          </a:stretch>
        </p:blipFill>
        <p:spPr/>
      </p:pic>
      <p:pic>
        <p:nvPicPr>
          <p:cNvPr id="2" name="Picture 1">
            <a:hlinkClick r:id="rId8" tgtFrame="_blank"/>
            <a:extLst>
              <a:ext uri="{FF2B5EF4-FFF2-40B4-BE49-F238E27FC236}">
                <a16:creationId xmlns:a16="http://schemas.microsoft.com/office/drawing/2014/main" id="{8CB4EE2B-BBCB-CB1C-AD9F-C2732B3DB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663" y="368885"/>
            <a:ext cx="3474364" cy="1351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3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6F542-D06F-BB4D-A46A-44D565C02360}"/>
              </a:ext>
            </a:extLst>
          </p:cNvPr>
          <p:cNvSpPr txBox="1"/>
          <p:nvPr/>
        </p:nvSpPr>
        <p:spPr>
          <a:xfrm>
            <a:off x="824176" y="2013370"/>
            <a:ext cx="761999" cy="64692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defTabSz="914377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534D64-9BEE-4544-8C78-95CDF220E844}"/>
              </a:ext>
            </a:extLst>
          </p:cNvPr>
          <p:cNvGrpSpPr/>
          <p:nvPr/>
        </p:nvGrpSpPr>
        <p:grpSpPr>
          <a:xfrm>
            <a:off x="824176" y="2821260"/>
            <a:ext cx="763638" cy="761999"/>
            <a:chOff x="812801" y="2694038"/>
            <a:chExt cx="763638" cy="761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7C7888-1F54-4F40-9533-880361BA012C}"/>
                </a:ext>
              </a:extLst>
            </p:cNvPr>
            <p:cNvGrpSpPr/>
            <p:nvPr/>
          </p:nvGrpSpPr>
          <p:grpSpPr>
            <a:xfrm>
              <a:off x="812801" y="2694038"/>
              <a:ext cx="761999" cy="761999"/>
              <a:chOff x="736600" y="1737133"/>
              <a:chExt cx="2079296" cy="207929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F5305C-88A3-504E-93DC-77DC2027D574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065EC90-381B-6449-8D96-CC5EA92DD4C9}"/>
                  </a:ext>
                </a:extLst>
              </p:cNvPr>
              <p:cNvSpPr/>
              <p:nvPr/>
            </p:nvSpPr>
            <p:spPr>
              <a:xfrm>
                <a:off x="967392" y="1967925"/>
                <a:ext cx="1617713" cy="1617713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91C6BF-1F3D-704C-889F-C110C78A6D8B}"/>
                </a:ext>
              </a:extLst>
            </p:cNvPr>
            <p:cNvSpPr txBox="1"/>
            <p:nvPr/>
          </p:nvSpPr>
          <p:spPr>
            <a:xfrm>
              <a:off x="814440" y="2755040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A37A0C-4F07-B149-AEE3-46583588CCE2}"/>
              </a:ext>
            </a:extLst>
          </p:cNvPr>
          <p:cNvGrpSpPr/>
          <p:nvPr/>
        </p:nvGrpSpPr>
        <p:grpSpPr>
          <a:xfrm>
            <a:off x="824176" y="3694281"/>
            <a:ext cx="763638" cy="761999"/>
            <a:chOff x="812801" y="3581399"/>
            <a:chExt cx="763638" cy="761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C9C07D-5299-4E45-8996-767FF483CF23}"/>
                </a:ext>
              </a:extLst>
            </p:cNvPr>
            <p:cNvGrpSpPr/>
            <p:nvPr/>
          </p:nvGrpSpPr>
          <p:grpSpPr>
            <a:xfrm>
              <a:off x="812801" y="3581399"/>
              <a:ext cx="761999" cy="761999"/>
              <a:chOff x="736600" y="1737133"/>
              <a:chExt cx="2079296" cy="20792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A737FB-A9B5-C04B-BFC6-7272BDD7E65A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3226AD-8BED-014F-B722-997C02917247}"/>
                  </a:ext>
                </a:extLst>
              </p:cNvPr>
              <p:cNvSpPr/>
              <p:nvPr/>
            </p:nvSpPr>
            <p:spPr>
              <a:xfrm>
                <a:off x="967391" y="1967924"/>
                <a:ext cx="1617714" cy="161771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6A0E5-07FF-434C-BC73-3F578991FDB5}"/>
                </a:ext>
              </a:extLst>
            </p:cNvPr>
            <p:cNvSpPr txBox="1"/>
            <p:nvPr/>
          </p:nvSpPr>
          <p:spPr>
            <a:xfrm>
              <a:off x="814440" y="3642401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A37A0C-4F07-B149-AEE3-46583588CCE2}"/>
              </a:ext>
            </a:extLst>
          </p:cNvPr>
          <p:cNvGrpSpPr/>
          <p:nvPr/>
        </p:nvGrpSpPr>
        <p:grpSpPr>
          <a:xfrm>
            <a:off x="824176" y="4580393"/>
            <a:ext cx="763638" cy="761999"/>
            <a:chOff x="812801" y="3581399"/>
            <a:chExt cx="763638" cy="761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C9C07D-5299-4E45-8996-767FF483CF23}"/>
                </a:ext>
              </a:extLst>
            </p:cNvPr>
            <p:cNvGrpSpPr/>
            <p:nvPr/>
          </p:nvGrpSpPr>
          <p:grpSpPr>
            <a:xfrm>
              <a:off x="812801" y="3581399"/>
              <a:ext cx="761999" cy="761999"/>
              <a:chOff x="736600" y="1737133"/>
              <a:chExt cx="2079296" cy="207929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2A737FB-A9B5-C04B-BFC6-7272BDD7E65A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3226AD-8BED-014F-B722-997C02917247}"/>
                  </a:ext>
                </a:extLst>
              </p:cNvPr>
              <p:cNvSpPr/>
              <p:nvPr/>
            </p:nvSpPr>
            <p:spPr>
              <a:xfrm>
                <a:off x="967391" y="1967924"/>
                <a:ext cx="1617714" cy="161771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6A0E5-07FF-434C-BC73-3F578991FDB5}"/>
                </a:ext>
              </a:extLst>
            </p:cNvPr>
            <p:cNvSpPr txBox="1"/>
            <p:nvPr/>
          </p:nvSpPr>
          <p:spPr>
            <a:xfrm>
              <a:off x="814440" y="3642401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A37A0C-4F07-B149-AEE3-46583588CCE2}"/>
              </a:ext>
            </a:extLst>
          </p:cNvPr>
          <p:cNvGrpSpPr/>
          <p:nvPr/>
        </p:nvGrpSpPr>
        <p:grpSpPr>
          <a:xfrm>
            <a:off x="824176" y="5446421"/>
            <a:ext cx="763638" cy="761999"/>
            <a:chOff x="812801" y="3581399"/>
            <a:chExt cx="763638" cy="76199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CC9C07D-5299-4E45-8996-767FF483CF23}"/>
                </a:ext>
              </a:extLst>
            </p:cNvPr>
            <p:cNvGrpSpPr/>
            <p:nvPr/>
          </p:nvGrpSpPr>
          <p:grpSpPr>
            <a:xfrm>
              <a:off x="812801" y="3581399"/>
              <a:ext cx="761999" cy="761999"/>
              <a:chOff x="736600" y="1737133"/>
              <a:chExt cx="2079296" cy="2079296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2A737FB-A9B5-C04B-BFC6-7272BDD7E65A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93226AD-8BED-014F-B722-997C02917247}"/>
                  </a:ext>
                </a:extLst>
              </p:cNvPr>
              <p:cNvSpPr/>
              <p:nvPr/>
            </p:nvSpPr>
            <p:spPr>
              <a:xfrm>
                <a:off x="967391" y="1967924"/>
                <a:ext cx="1617714" cy="161771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D6A0E5-07FF-434C-BC73-3F578991FDB5}"/>
                </a:ext>
              </a:extLst>
            </p:cNvPr>
            <p:cNvSpPr txBox="1"/>
            <p:nvPr/>
          </p:nvSpPr>
          <p:spPr>
            <a:xfrm>
              <a:off x="814440" y="3642401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37A0C-4F07-B149-AEE3-46583588CCE2}"/>
              </a:ext>
            </a:extLst>
          </p:cNvPr>
          <p:cNvGrpSpPr/>
          <p:nvPr/>
        </p:nvGrpSpPr>
        <p:grpSpPr>
          <a:xfrm>
            <a:off x="824176" y="6355002"/>
            <a:ext cx="763638" cy="761999"/>
            <a:chOff x="812801" y="3581399"/>
            <a:chExt cx="763638" cy="7619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C9C07D-5299-4E45-8996-767FF483CF23}"/>
                </a:ext>
              </a:extLst>
            </p:cNvPr>
            <p:cNvGrpSpPr/>
            <p:nvPr/>
          </p:nvGrpSpPr>
          <p:grpSpPr>
            <a:xfrm>
              <a:off x="812801" y="3581399"/>
              <a:ext cx="761999" cy="761999"/>
              <a:chOff x="736600" y="1737133"/>
              <a:chExt cx="2079296" cy="207929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2A737FB-A9B5-C04B-BFC6-7272BDD7E65A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93226AD-8BED-014F-B722-997C02917247}"/>
                  </a:ext>
                </a:extLst>
              </p:cNvPr>
              <p:cNvSpPr/>
              <p:nvPr/>
            </p:nvSpPr>
            <p:spPr>
              <a:xfrm>
                <a:off x="967391" y="1967924"/>
                <a:ext cx="1617714" cy="161771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6A0E5-07FF-434C-BC73-3F578991FDB5}"/>
                </a:ext>
              </a:extLst>
            </p:cNvPr>
            <p:cNvSpPr txBox="1"/>
            <p:nvPr/>
          </p:nvSpPr>
          <p:spPr>
            <a:xfrm>
              <a:off x="814440" y="3642401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7959AE-ED8C-467C-AB06-6E2997A9659D}"/>
              </a:ext>
            </a:extLst>
          </p:cNvPr>
          <p:cNvGrpSpPr/>
          <p:nvPr/>
        </p:nvGrpSpPr>
        <p:grpSpPr>
          <a:xfrm>
            <a:off x="824176" y="7262231"/>
            <a:ext cx="763638" cy="761999"/>
            <a:chOff x="812801" y="3581399"/>
            <a:chExt cx="763638" cy="7619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B7587CB-68C8-46A1-9271-74F18C764B97}"/>
                </a:ext>
              </a:extLst>
            </p:cNvPr>
            <p:cNvGrpSpPr/>
            <p:nvPr/>
          </p:nvGrpSpPr>
          <p:grpSpPr>
            <a:xfrm>
              <a:off x="812801" y="3581399"/>
              <a:ext cx="761999" cy="761999"/>
              <a:chOff x="736600" y="1737133"/>
              <a:chExt cx="2079296" cy="207929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491653C-8207-4B7A-837B-58711AF0D713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F3A9F9-2CD4-43A4-9751-4334EC512A05}"/>
                  </a:ext>
                </a:extLst>
              </p:cNvPr>
              <p:cNvSpPr/>
              <p:nvPr/>
            </p:nvSpPr>
            <p:spPr>
              <a:xfrm>
                <a:off x="967391" y="1967924"/>
                <a:ext cx="1617714" cy="161771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65FB32-D89B-4F9B-A112-9E520FE2F68E}"/>
                </a:ext>
              </a:extLst>
            </p:cNvPr>
            <p:cNvSpPr txBox="1"/>
            <p:nvPr/>
          </p:nvSpPr>
          <p:spPr>
            <a:xfrm>
              <a:off x="814440" y="3642401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4CD2D0-B065-31D7-601F-F7DC075C2C5F}"/>
              </a:ext>
            </a:extLst>
          </p:cNvPr>
          <p:cNvSpPr txBox="1">
            <a:spLocks/>
          </p:cNvSpPr>
          <p:nvPr/>
        </p:nvSpPr>
        <p:spPr>
          <a:xfrm>
            <a:off x="1725502" y="2109843"/>
            <a:ext cx="11344106" cy="6246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0"/>
              </a:spcBef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CI / CD Pipeline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ts val="4000"/>
              </a:spcBef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Open Shift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ts val="4000"/>
              </a:spcBef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Pipeline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ts val="4000"/>
              </a:spcBef>
              <a:buNone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CI /CD Tech Stack</a:t>
            </a:r>
          </a:p>
          <a:p>
            <a:pPr marL="0" indent="0">
              <a:spcBef>
                <a:spcPts val="4000"/>
              </a:spcBef>
              <a:buNone/>
            </a:pP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Microservice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 &amp; DB </a:t>
            </a:r>
            <a:r>
              <a:rPr lang="en-US" dirty="0" smtClean="0">
                <a:solidFill>
                  <a:schemeClr val="accent6"/>
                </a:solidFill>
                <a:latin typeface="Calibri (Body)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libri (Body)"/>
              <a:cs typeface="Calibri" panose="020F0502020204030204" pitchFamily="34" charset="0"/>
            </a:endParaRPr>
          </a:p>
          <a:p>
            <a:pPr marL="0" indent="0">
              <a:spcBef>
                <a:spcPts val="4000"/>
              </a:spcBef>
              <a:buNone/>
            </a:pP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Calibri (Body)"/>
                <a:cs typeface="Calibri" panose="020F0502020204030204" pitchFamily="34" charset="0"/>
              </a:rPr>
              <a:t>Microservice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libri (Body)"/>
                <a:cs typeface="Calibri" panose="020F0502020204030204" pitchFamily="34" charset="0"/>
              </a:rPr>
              <a:t> Tech Stack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spcBef>
                <a:spcPts val="4000"/>
              </a:spcBef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Summary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9D00F-C2DF-215D-918C-EAB930448DD8}"/>
              </a:ext>
            </a:extLst>
          </p:cNvPr>
          <p:cNvGrpSpPr/>
          <p:nvPr/>
        </p:nvGrpSpPr>
        <p:grpSpPr>
          <a:xfrm>
            <a:off x="824176" y="1979752"/>
            <a:ext cx="763638" cy="761999"/>
            <a:chOff x="812801" y="2694038"/>
            <a:chExt cx="763638" cy="7619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2F398F-1F44-1B11-B7A4-17F706012646}"/>
                </a:ext>
              </a:extLst>
            </p:cNvPr>
            <p:cNvGrpSpPr/>
            <p:nvPr/>
          </p:nvGrpSpPr>
          <p:grpSpPr>
            <a:xfrm>
              <a:off x="812801" y="2694038"/>
              <a:ext cx="761999" cy="761999"/>
              <a:chOff x="736600" y="1737133"/>
              <a:chExt cx="2079296" cy="207929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D0B4B2-BC0F-EAF5-C9D6-A1CE4E3F34F2}"/>
                  </a:ext>
                </a:extLst>
              </p:cNvPr>
              <p:cNvSpPr/>
              <p:nvPr/>
            </p:nvSpPr>
            <p:spPr>
              <a:xfrm>
                <a:off x="736600" y="1737133"/>
                <a:ext cx="2079296" cy="207929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61D96C6-1310-935C-58B6-7048E1AC2862}"/>
                  </a:ext>
                </a:extLst>
              </p:cNvPr>
              <p:cNvSpPr/>
              <p:nvPr/>
            </p:nvSpPr>
            <p:spPr>
              <a:xfrm>
                <a:off x="967392" y="1967925"/>
                <a:ext cx="1617713" cy="1617713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865305-2224-AA33-059A-9440902DD095}"/>
                </a:ext>
              </a:extLst>
            </p:cNvPr>
            <p:cNvSpPr txBox="1"/>
            <p:nvPr/>
          </p:nvSpPr>
          <p:spPr>
            <a:xfrm>
              <a:off x="814440" y="2755040"/>
              <a:ext cx="761999" cy="6469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9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Moderna</a:t>
            </a:r>
            <a:r>
              <a:rPr lang="en-IN" dirty="0" smtClean="0"/>
              <a:t> 102 Approved CI / CD tools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5" y="2206625"/>
            <a:ext cx="15041217" cy="575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Open shift &amp; CI /CD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1936749"/>
            <a:ext cx="14974956" cy="604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Pipeline, Branch &amp; Merging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13" y="1328737"/>
            <a:ext cx="163544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Microservice</a:t>
            </a:r>
            <a:r>
              <a:rPr lang="en-IN" dirty="0" smtClean="0"/>
              <a:t> &amp; DB </a:t>
            </a:r>
            <a:r>
              <a:rPr lang="en-IN" dirty="0" err="1" smtClean="0"/>
              <a:t>Mappig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4" y="1460482"/>
            <a:ext cx="14028899" cy="73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90" y="343344"/>
            <a:ext cx="14904720" cy="731837"/>
          </a:xfrm>
        </p:spPr>
        <p:txBody>
          <a:bodyPr/>
          <a:lstStyle/>
          <a:p>
            <a:r>
              <a:rPr lang="en-IN" dirty="0"/>
              <a:t>Technology Stack - Micro services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26682"/>
              </p:ext>
            </p:extLst>
          </p:nvPr>
        </p:nvGraphicFramePr>
        <p:xfrm>
          <a:off x="0" y="1181198"/>
          <a:ext cx="16256000" cy="826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899">
                  <a:extLst>
                    <a:ext uri="{9D8B030D-6E8A-4147-A177-3AD203B41FA5}">
                      <a16:colId xmlns:a16="http://schemas.microsoft.com/office/drawing/2014/main" val="3195607117"/>
                    </a:ext>
                  </a:extLst>
                </a:gridCol>
                <a:gridCol w="4956367">
                  <a:extLst>
                    <a:ext uri="{9D8B030D-6E8A-4147-A177-3AD203B41FA5}">
                      <a16:colId xmlns:a16="http://schemas.microsoft.com/office/drawing/2014/main" val="2110745053"/>
                    </a:ext>
                  </a:extLst>
                </a:gridCol>
                <a:gridCol w="4956367">
                  <a:extLst>
                    <a:ext uri="{9D8B030D-6E8A-4147-A177-3AD203B41FA5}">
                      <a16:colId xmlns:a16="http://schemas.microsoft.com/office/drawing/2014/main" val="2829318112"/>
                    </a:ext>
                  </a:extLst>
                </a:gridCol>
                <a:gridCol w="4956367">
                  <a:extLst>
                    <a:ext uri="{9D8B030D-6E8A-4147-A177-3AD203B41FA5}">
                      <a16:colId xmlns:a16="http://schemas.microsoft.com/office/drawing/2014/main" val="2774365110"/>
                    </a:ext>
                  </a:extLst>
                </a:gridCol>
              </a:tblGrid>
              <a:tr h="318712">
                <a:tc gridSpan="2">
                  <a:txBody>
                    <a:bodyPr/>
                    <a:lstStyle/>
                    <a:p>
                      <a:r>
                        <a:rPr lang="en-IN" sz="1200" dirty="0"/>
                        <a:t>Technology Stack</a:t>
                      </a:r>
                      <a:r>
                        <a:rPr lang="en-IN" sz="1200" baseline="0" dirty="0"/>
                        <a:t> for Development</a:t>
                      </a:r>
                      <a:endParaRPr lang="en-IN" sz="1200" dirty="0"/>
                    </a:p>
                  </a:txBody>
                  <a:tcPr marL="51408" marR="51408" marT="25704" marB="25704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PIC</a:t>
                      </a:r>
                      <a:endParaRPr lang="en-IN" sz="1200" dirty="0"/>
                    </a:p>
                  </a:txBody>
                  <a:tcPr marL="51408" marR="51408" marT="25704" marB="25704"/>
                </a:tc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Target Date</a:t>
                      </a:r>
                      <a:endParaRPr lang="en-IN" sz="1200" dirty="0"/>
                    </a:p>
                  </a:txBody>
                  <a:tcPr marL="51408" marR="51408" marT="25704" marB="25704"/>
                </a:tc>
                <a:extLst>
                  <a:ext uri="{0D108BD9-81ED-4DB2-BD59-A6C34878D82A}">
                    <a16:rowId xmlns:a16="http://schemas.microsoft.com/office/drawing/2014/main" val="4106273915"/>
                  </a:ext>
                </a:extLst>
              </a:tr>
              <a:tr h="38922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Client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Side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HTML5,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CSS / Bootstrap, 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 Script, </a:t>
                      </a:r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React/ React native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28365"/>
                  </a:ext>
                </a:extLst>
              </a:tr>
              <a:tr h="38922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Spring </a:t>
                      </a:r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Boot /Framework, Oauth 2</a:t>
                      </a:r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Restful Web Services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699004"/>
                  </a:ext>
                </a:extLst>
              </a:tr>
              <a:tr h="693044">
                <a:tc>
                  <a:txBody>
                    <a:bodyPr/>
                    <a:lstStyle/>
                    <a:p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server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Tomcat</a:t>
                      </a:r>
                      <a:r>
                        <a:rPr lang="en-IN" sz="1600" kern="1200" baseline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109616"/>
                  </a:ext>
                </a:extLst>
              </a:tr>
              <a:tr h="46446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Messaging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Kafka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857082"/>
                  </a:ext>
                </a:extLst>
              </a:tr>
              <a:tr h="344261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Caching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Redis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52785"/>
                  </a:ext>
                </a:extLst>
              </a:tr>
              <a:tr h="597968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Batch Framework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Spring Batch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6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6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57723"/>
                  </a:ext>
                </a:extLst>
              </a:tr>
              <a:tr h="38922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Database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Infra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should we expected this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182676"/>
                  </a:ext>
                </a:extLst>
              </a:tr>
              <a:tr h="38922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Reporting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Jasper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6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6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830056"/>
                  </a:ext>
                </a:extLst>
              </a:tr>
              <a:tr h="389224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Browser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Support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Chrome</a:t>
                      </a:r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MS Edge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</a:t>
                      </a:r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5339"/>
                  </a:ext>
                </a:extLst>
              </a:tr>
              <a:tr h="996863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Automation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Testing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 Test – </a:t>
                      </a:r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JUNIT</a:t>
                      </a:r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</a:t>
                      </a:r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BDD</a:t>
                      </a:r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API / Robot UI </a:t>
                      </a:r>
                      <a:r>
                        <a:rPr lang="en-IN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IN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CI/CD</a:t>
                      </a:r>
                      <a:r>
                        <a:rPr lang="en-I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Acceptance</a:t>
                      </a:r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Testing–Part of CI/CD</a:t>
                      </a:r>
                    </a:p>
                    <a:p>
                      <a:r>
                        <a:rPr lang="en-IN" sz="16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Performance / Load – JMeter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42624"/>
                  </a:ext>
                </a:extLst>
              </a:tr>
              <a:tr h="1908324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 / CD</a:t>
                      </a: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Plan/Adapt: Microsoft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Teams, Jira</a:t>
                      </a:r>
                    </a:p>
                    <a:p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Client 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Tools: STS, 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IntelliJ, Visual Studio 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Code, GitLab/</a:t>
                      </a:r>
                      <a:r>
                        <a:rPr lang="en-IN" sz="16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Bitbucket</a:t>
                      </a:r>
                      <a:endParaRPr lang="en-IN" sz="16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CI: Maven, SonarQube, Jfrog Artifactory</a:t>
                      </a:r>
                    </a:p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Monitoring</a:t>
                      </a:r>
                      <a:r>
                        <a:rPr lang="en-I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AppDynamics, 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Grafana, 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elasticsearch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kibana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COE initiate </a:t>
                      </a:r>
                    </a:p>
                    <a:p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 will implement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should we expected this</a:t>
                      </a:r>
                      <a:endParaRPr lang="en-IN" sz="16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67238"/>
                  </a:ext>
                </a:extLst>
              </a:tr>
              <a:tr h="693044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Platform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Moderna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102, OCP, VM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Infra</a:t>
                      </a:r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When</a:t>
                      </a:r>
                      <a:r>
                        <a:rPr lang="en-IN" sz="16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should we expected this</a:t>
                      </a:r>
                      <a:endParaRPr lang="en-IN" sz="16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408" marR="51408" marT="25704" marB="257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85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7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39634" y="1630017"/>
            <a:ext cx="15364192" cy="68248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/>
              <a:t>MySQL Subscription required Min </a:t>
            </a:r>
            <a:r>
              <a:rPr lang="en-IN" sz="4000" dirty="0" smtClean="0"/>
              <a:t>5 – Max  8</a:t>
            </a:r>
          </a:p>
          <a:p>
            <a:pPr algn="l"/>
            <a:r>
              <a:rPr lang="en-IN" sz="4000" dirty="0"/>
              <a:t>	</a:t>
            </a:r>
            <a:r>
              <a:rPr lang="en-IN" sz="4000" dirty="0" smtClean="0"/>
              <a:t> Clusters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000" dirty="0" err="1" smtClean="0"/>
              <a:t>Openshift</a:t>
            </a:r>
            <a:r>
              <a:rPr lang="en-IN" sz="4000" dirty="0" smtClean="0"/>
              <a:t> cluster for API</a:t>
            </a:r>
          </a:p>
          <a:p>
            <a:pPr algn="l"/>
            <a:r>
              <a:rPr lang="en-IN" sz="4000" dirty="0"/>
              <a:t> </a:t>
            </a:r>
            <a:r>
              <a:rPr lang="en-IN" sz="4000" dirty="0" smtClean="0"/>
              <a:t>  </a:t>
            </a:r>
            <a:r>
              <a:rPr lang="en-IN" sz="4000" dirty="0"/>
              <a:t> </a:t>
            </a:r>
            <a:r>
              <a:rPr lang="en-IN" sz="4000" dirty="0" smtClean="0"/>
              <a:t>  </a:t>
            </a:r>
            <a:r>
              <a:rPr lang="en-IN" sz="4000" dirty="0" err="1" smtClean="0"/>
              <a:t>Microservices</a:t>
            </a:r>
            <a:r>
              <a:rPr lang="en-IN" sz="4000" dirty="0" smtClean="0"/>
              <a:t> Min 11 – Max 15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000" dirty="0" smtClean="0"/>
              <a:t>UI Cluster</a:t>
            </a:r>
          </a:p>
          <a:p>
            <a:pPr algn="l"/>
            <a:r>
              <a:rPr lang="en-IN" sz="4000" dirty="0"/>
              <a:t> </a:t>
            </a:r>
            <a:r>
              <a:rPr lang="en-IN" sz="4000" dirty="0" smtClean="0"/>
              <a:t>   React code base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000" dirty="0" smtClean="0"/>
              <a:t>Kafka / </a:t>
            </a:r>
            <a:r>
              <a:rPr lang="en-IN" sz="4000" dirty="0" err="1" smtClean="0"/>
              <a:t>RebitMQ</a:t>
            </a:r>
            <a:r>
              <a:rPr lang="en-IN" sz="4000" dirty="0" smtClean="0"/>
              <a:t> Cluster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4000" dirty="0" smtClean="0"/>
              <a:t>Redis Cluster</a:t>
            </a:r>
          </a:p>
          <a:p>
            <a:pPr algn="l"/>
            <a:endParaRPr lang="en-IN" sz="4000" dirty="0" smtClean="0"/>
          </a:p>
          <a:p>
            <a:pPr algn="l"/>
            <a:endParaRPr lang="en-IN" sz="4000" dirty="0" smtClean="0"/>
          </a:p>
          <a:p>
            <a:pPr algn="l"/>
            <a:endParaRPr lang="en-IN" sz="4000" dirty="0" smtClean="0"/>
          </a:p>
          <a:p>
            <a:pPr algn="l"/>
            <a:endParaRPr lang="en-IN" sz="4000" dirty="0" smtClean="0"/>
          </a:p>
        </p:txBody>
      </p:sp>
    </p:spTree>
    <p:extLst>
      <p:ext uri="{BB962C8B-B14F-4D97-AF65-F5344CB8AC3E}">
        <p14:creationId xmlns:p14="http://schemas.microsoft.com/office/powerpoint/2010/main" val="297093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Description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39634" y="1630017"/>
            <a:ext cx="15364192" cy="68248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 smtClean="0"/>
              <a:t>We Required </a:t>
            </a:r>
            <a:r>
              <a:rPr lang="en-GB" sz="4000" dirty="0"/>
              <a:t>Kafka </a:t>
            </a:r>
            <a:r>
              <a:rPr lang="en-GB" sz="4000" dirty="0" smtClean="0"/>
              <a:t>for one Cluster </a:t>
            </a:r>
            <a:r>
              <a:rPr lang="en-GB" sz="4000" dirty="0"/>
              <a:t>and </a:t>
            </a:r>
            <a:r>
              <a:rPr lang="en-GB" sz="4000" dirty="0" err="1"/>
              <a:t>Redis</a:t>
            </a:r>
            <a:r>
              <a:rPr lang="en-GB" sz="4000" dirty="0"/>
              <a:t> </a:t>
            </a:r>
            <a:r>
              <a:rPr lang="en-GB" sz="4000" dirty="0" smtClean="0"/>
              <a:t>for one Cluster</a:t>
            </a:r>
            <a:endParaRPr lang="en-IN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Admin Development part </a:t>
            </a:r>
            <a:r>
              <a:rPr lang="en-GB" sz="4000"/>
              <a:t>of </a:t>
            </a:r>
            <a:r>
              <a:rPr lang="en-GB" sz="4000" smtClean="0"/>
              <a:t>MySQL</a:t>
            </a:r>
            <a:endParaRPr lang="en-IN" sz="4000" dirty="0" smtClean="0"/>
          </a:p>
          <a:p>
            <a:pPr algn="l"/>
            <a:endParaRPr lang="en-IN" sz="4000" dirty="0" smtClean="0"/>
          </a:p>
          <a:p>
            <a:pPr algn="l"/>
            <a:endParaRPr lang="en-IN" sz="4000" dirty="0" smtClean="0"/>
          </a:p>
        </p:txBody>
      </p:sp>
    </p:spTree>
    <p:extLst>
      <p:ext uri="{BB962C8B-B14F-4D97-AF65-F5344CB8AC3E}">
        <p14:creationId xmlns:p14="http://schemas.microsoft.com/office/powerpoint/2010/main" val="2804521559"/>
      </p:ext>
    </p:extLst>
  </p:cSld>
  <p:clrMapOvr>
    <a:masterClrMapping/>
  </p:clrMapOvr>
</p:sld>
</file>

<file path=ppt/theme/theme1.xml><?xml version="1.0" encoding="utf-8"?>
<a:theme xmlns:a="http://schemas.openxmlformats.org/drawingml/2006/main" name="1_Coforge_BattleC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forge_BattleCard" id="{7B62AEF9-0B5B-4F6A-AC4D-6FC3C6A25523}" vid="{AA6EE1D9-D863-4B1B-9B0B-BA05176CD552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sz="4000" dirty="0" smtClean="0">
            <a:solidFill>
              <a:srgbClr val="F68B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d472b3-11b1-46d2-a5c6-5a33f58016c5"/>
    <lcf76f155ced4ddcb4097134ff3c332f xmlns="ad87ea7b-7698-40a0-8bc0-1ead71caf72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82669B698FE8444BAD2FBE16124773AC" ma:contentTypeVersion="12" ma:contentTypeDescription="สร้างเอกสารใหม่" ma:contentTypeScope="" ma:versionID="199ace30ef011a204e6b3a30cb55b78d">
  <xsd:schema xmlns:xsd="http://www.w3.org/2001/XMLSchema" xmlns:xs="http://www.w3.org/2001/XMLSchema" xmlns:p="http://schemas.microsoft.com/office/2006/metadata/properties" xmlns:ns2="ad87ea7b-7698-40a0-8bc0-1ead71caf72e" xmlns:ns3="f2d472b3-11b1-46d2-a5c6-5a33f58016c5" targetNamespace="http://schemas.microsoft.com/office/2006/metadata/properties" ma:root="true" ma:fieldsID="1a8fe1890ee046ed9335e84588ddff20" ns2:_="" ns3:_="">
    <xsd:import namespace="ad87ea7b-7698-40a0-8bc0-1ead71caf72e"/>
    <xsd:import namespace="f2d472b3-11b1-46d2-a5c6-5a33f58016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7ea7b-7698-40a0-8bc0-1ead71caf7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แท็กรูป" ma:readOnly="false" ma:fieldId="{5cf76f15-5ced-4ddc-b409-7134ff3c332f}" ma:taxonomyMulti="true" ma:sspId="678d3f80-12eb-455e-b057-972b79fd40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472b3-11b1-46d2-a5c6-5a33f58016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9838587-5ae2-49a0-93ef-4bd29aec1b4d}" ma:internalName="TaxCatchAll" ma:showField="CatchAllData" ma:web="f2d472b3-11b1-46d2-a5c6-5a33f58016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5300DD-E178-4353-BE54-DE4833FBAC16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ad87ea7b-7698-40a0-8bc0-1ead71caf72e"/>
    <ds:schemaRef ds:uri="http://purl.org/dc/dcmitype/"/>
    <ds:schemaRef ds:uri="http://schemas.openxmlformats.org/package/2006/metadata/core-properties"/>
    <ds:schemaRef ds:uri="f2d472b3-11b1-46d2-a5c6-5a33f58016c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590207-B9ED-4651-B3A1-BA16B0DCA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87ea7b-7698-40a0-8bc0-1ead71caf72e"/>
    <ds:schemaRef ds:uri="f2d472b3-11b1-46d2-a5c6-5a33f58016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5ED8F-5D5B-42DE-A1FD-3051C70F45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Coforge_BattleCard</Template>
  <TotalTime>20506</TotalTime>
  <Words>288</Words>
  <Application>Microsoft Office PowerPoint</Application>
  <PresentationFormat>Custom</PresentationFormat>
  <Paragraphs>88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(Body)</vt:lpstr>
      <vt:lpstr>Tahoma</vt:lpstr>
      <vt:lpstr>1_Coforge_BattleCard</vt:lpstr>
      <vt:lpstr>1_Custom Design</vt:lpstr>
      <vt:lpstr>1_Custom Design</vt:lpstr>
      <vt:lpstr>1_Custom Design</vt:lpstr>
      <vt:lpstr>Custom Design</vt:lpstr>
      <vt:lpstr>2_Custom Design</vt:lpstr>
      <vt:lpstr>PowerPoint Presentation</vt:lpstr>
      <vt:lpstr>Agenda</vt:lpstr>
      <vt:lpstr>Moderna 102 Approved CI / CD tools</vt:lpstr>
      <vt:lpstr>Open shift &amp; CI /CD</vt:lpstr>
      <vt:lpstr>Pipeline, Branch &amp; Merging</vt:lpstr>
      <vt:lpstr>Microservice &amp; DB Mappig</vt:lpstr>
      <vt:lpstr>Technology Stack - Micro services</vt:lpstr>
      <vt:lpstr>Summary </vt:lpstr>
      <vt:lpstr>Description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Pop NIST CSF Weekly Review Report</dc:title>
  <dc:subject>NIST CSF Assessment Report</dc:subject>
  <dc:creator>Rajendra Nag</dc:creator>
  <cp:lastModifiedBy>Raghunandan Tumkunta</cp:lastModifiedBy>
  <cp:revision>1184</cp:revision>
  <dcterms:created xsi:type="dcterms:W3CDTF">2020-10-06T06:14:48Z</dcterms:created>
  <dcterms:modified xsi:type="dcterms:W3CDTF">2022-11-21T15:10:15Z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0x01010082669B698FE8444BAD2FBE16124773AC</vt:lpwstr>
  </property>
  <property fmtid="{D5CDD505-2E9C-101B-9397-08002B2CF9AE}" pid="3" name="MediaServiceImageTags">
    <vt:lpwstr/>
  </property>
  <property fmtid="{D5CDD505-2E9C-101B-9397-08002B2CF9AE}" pid="4" name="MSIP_Label_a280e33f-51f9-4eb7-bf6f-a0cb413b4c8b_Enabled">
    <vt:lpwstr>true</vt:lpwstr>
  </property>
  <property fmtid="{D5CDD505-2E9C-101B-9397-08002B2CF9AE}" pid="5" name="MSIP_Label_a280e33f-51f9-4eb7-bf6f-a0cb413b4c8b_SetDate">
    <vt:lpwstr>2022-11-18T11:08:12Z</vt:lpwstr>
  </property>
  <property fmtid="{D5CDD505-2E9C-101B-9397-08002B2CF9AE}" pid="6" name="MSIP_Label_a280e33f-51f9-4eb7-bf6f-a0cb413b4c8b_Method">
    <vt:lpwstr>Standard</vt:lpwstr>
  </property>
  <property fmtid="{D5CDD505-2E9C-101B-9397-08002B2CF9AE}" pid="7" name="MSIP_Label_a280e33f-51f9-4eb7-bf6f-a0cb413b4c8b_Name">
    <vt:lpwstr>Protected</vt:lpwstr>
  </property>
  <property fmtid="{D5CDD505-2E9C-101B-9397-08002B2CF9AE}" pid="8" name="MSIP_Label_a280e33f-51f9-4eb7-bf6f-a0cb413b4c8b_SiteId">
    <vt:lpwstr>d9cd485e-39bd-4cc9-9539-8c97631fbb71</vt:lpwstr>
  </property>
  <property fmtid="{D5CDD505-2E9C-101B-9397-08002B2CF9AE}" pid="9" name="MSIP_Label_a280e33f-51f9-4eb7-bf6f-a0cb413b4c8b_ActionId">
    <vt:lpwstr>71c7c9aa-b9e0-4492-8247-f320b4d7919f</vt:lpwstr>
  </property>
  <property fmtid="{D5CDD505-2E9C-101B-9397-08002B2CF9AE}" pid="10" name="MSIP_Label_a280e33f-51f9-4eb7-bf6f-a0cb413b4c8b_ContentBits">
    <vt:lpwstr>1</vt:lpwstr>
  </property>
</Properties>
</file>